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18288000" cy="10287000"/>
  <p:notesSz cx="6858000" cy="9144000"/>
  <p:embeddedFontLst>
    <p:embeddedFont>
      <p:font typeface="Mango AC"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8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have noticed that there have been many items of clothing that are not named. During previous meetings we have highlighted the importance of naming all of your child's clothing so that it can be returned should it get lost. Many children are also unaware of where to find their name in their clothing. Please show them where you have written their name and familiarise them with finding it. </a:t>
            </a:r>
          </a:p>
          <a:p>
            <a:endParaRPr lang="en-US"/>
          </a:p>
          <a:p>
            <a:r>
              <a:rPr lang="en-US"/>
              <a:t>As previously mentioned our school policy is the only jewellery permitted are small stud earrings. We have seen some children with hoop earrings and would like to ask that these are changed as soon as possible. We have also noticed some bracelets and necklaces that are not permitted for the children to wear. Please can you ensure that these are not worn in school. </a:t>
            </a:r>
          </a:p>
          <a:p>
            <a:endParaRPr lang="en-US"/>
          </a:p>
          <a:p>
            <a:r>
              <a:rPr lang="en-US"/>
              <a:t>Reminder of P.E kit. - no earrings on Friday.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Having a regular time for getting up supports children and adults to regulate their body clock and have a more restful sleep. </a:t>
            </a:r>
          </a:p>
          <a:p>
            <a:endParaRPr lang="en-US"/>
          </a:p>
          <a:p>
            <a:r>
              <a:rPr lang="en-US"/>
              <a:t>Breakfast is arguably the most important meal of the day. Having a health breakfast helps to wake up our bodies and minds in preparation for the day. Children who come to school having had breakfast have been proven to be more alert and ready for learning than their peers who have not. </a:t>
            </a:r>
          </a:p>
          <a:p>
            <a:endParaRPr lang="en-US"/>
          </a:p>
          <a:p>
            <a:r>
              <a:rPr lang="en-US"/>
              <a:t>Having all the correct equipment prepared the night before supports a smoother morning routine and promotes calmness before a busy day. Nothing worse than with 10 minutes to leave the house only having one shoe and no clean t-shirts for P.E. </a:t>
            </a:r>
          </a:p>
          <a:p>
            <a:endParaRPr lang="en-US"/>
          </a:p>
          <a:p>
            <a:r>
              <a:rPr lang="en-US"/>
              <a:t>We all know unexpected events can happen at anytime so planning your journey to school in advance can support your transition from home to school. Checking the weather and allowing for rain for example will allow you to leave the house with plenty of time to arrive at the school door read to enter at 8:40.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Our current timetable is as shows. This will change throughout the year to support the learning needs in the classroom.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How can you support your child at home? Read everyday for around 5-10 minutes and log that into the reading record. </a:t>
            </a:r>
          </a:p>
          <a:p>
            <a:r>
              <a:rPr lang="en-GB" dirty="0"/>
              <a:t>Ask you child to come and join you to complete homework tasks. Try to make this fun and inviting. If they are refusing to come then maybe try another time.</a:t>
            </a:r>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81140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Our next workshop will be around bedtime routines and supporting your child to have a good nights rest. </a:t>
            </a:r>
          </a:p>
          <a:p>
            <a:endParaRPr lang="en-US"/>
          </a:p>
          <a:p>
            <a:r>
              <a:rPr lang="en-US"/>
              <a:t>Any questions.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4.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2.jpeg"/><Relationship Id="rId5" Type="http://schemas.openxmlformats.org/officeDocument/2006/relationships/image" Target="../media/image18.png"/><Relationship Id="rId15" Type="http://schemas.openxmlformats.org/officeDocument/2006/relationships/image" Target="../media/image26.svg"/><Relationship Id="rId10" Type="http://schemas.openxmlformats.org/officeDocument/2006/relationships/image" Target="../media/image11.svg"/><Relationship Id="rId4" Type="http://schemas.openxmlformats.org/officeDocument/2006/relationships/image" Target="../media/image17.svg"/><Relationship Id="rId9" Type="http://schemas.openxmlformats.org/officeDocument/2006/relationships/image" Target="../media/image10.pn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svg"/><Relationship Id="rId3" Type="http://schemas.openxmlformats.org/officeDocument/2006/relationships/image" Target="../media/image18.png"/><Relationship Id="rId7" Type="http://schemas.openxmlformats.org/officeDocument/2006/relationships/image" Target="../media/image27.jpeg"/><Relationship Id="rId12"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1.svg"/><Relationship Id="rId5" Type="http://schemas.openxmlformats.org/officeDocument/2006/relationships/image" Target="../media/image16.png"/><Relationship Id="rId15" Type="http://schemas.openxmlformats.org/officeDocument/2006/relationships/image" Target="../media/image26.svg"/><Relationship Id="rId10" Type="http://schemas.openxmlformats.org/officeDocument/2006/relationships/image" Target="../media/image10.png"/><Relationship Id="rId4" Type="http://schemas.openxmlformats.org/officeDocument/2006/relationships/image" Target="../media/image19.svg"/><Relationship Id="rId9" Type="http://schemas.openxmlformats.org/officeDocument/2006/relationships/image" Target="../media/image29.sv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6.svg"/><Relationship Id="rId3" Type="http://schemas.openxmlformats.org/officeDocument/2006/relationships/image" Target="../media/image32.png"/><Relationship Id="rId7" Type="http://schemas.openxmlformats.org/officeDocument/2006/relationships/image" Target="../media/image34.jpeg"/><Relationship Id="rId12"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11.sv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image" Target="../media/image33.svg"/><Relationship Id="rId9" Type="http://schemas.openxmlformats.org/officeDocument/2006/relationships/image" Target="../media/image36.sv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38.svg"/><Relationship Id="rId12"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11.svg"/><Relationship Id="rId5" Type="http://schemas.openxmlformats.org/officeDocument/2006/relationships/image" Target="../media/image19.svg"/><Relationship Id="rId10"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svg"/><Relationship Id="rId3" Type="http://schemas.openxmlformats.org/officeDocument/2006/relationships/image" Target="../media/image17.svg"/><Relationship Id="rId7" Type="http://schemas.openxmlformats.org/officeDocument/2006/relationships/image" Target="../media/image43.svg"/><Relationship Id="rId12"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5.svg"/><Relationship Id="rId5" Type="http://schemas.openxmlformats.org/officeDocument/2006/relationships/image" Target="../media/image41.sv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11.svg"/><Relationship Id="rId14" Type="http://schemas.openxmlformats.org/officeDocument/2006/relationships/image" Target="../media/image46.jpeg"/></Relationships>
</file>

<file path=ppt/slides/_rels/slide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49.jpeg"/><Relationship Id="rId3" Type="http://schemas.openxmlformats.org/officeDocument/2006/relationships/image" Target="../media/image18.png"/><Relationship Id="rId7" Type="http://schemas.openxmlformats.org/officeDocument/2006/relationships/image" Target="../media/image47.png"/><Relationship Id="rId12"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0.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9.sv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7.svg"/><Relationship Id="rId7" Type="http://schemas.openxmlformats.org/officeDocument/2006/relationships/image" Target="../media/image10.png"/><Relationship Id="rId12"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18.png"/><Relationship Id="rId5" Type="http://schemas.openxmlformats.org/officeDocument/2006/relationships/image" Target="../media/image28.png"/><Relationship Id="rId10" Type="http://schemas.openxmlformats.org/officeDocument/2006/relationships/image" Target="../media/image38.svg"/><Relationship Id="rId4" Type="http://schemas.openxmlformats.org/officeDocument/2006/relationships/image" Target="../media/image50.jpe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53.jpeg"/><Relationship Id="rId3" Type="http://schemas.openxmlformats.org/officeDocument/2006/relationships/image" Target="../media/image16.png"/><Relationship Id="rId7" Type="http://schemas.openxmlformats.org/officeDocument/2006/relationships/image" Target="../media/image6.png"/><Relationship Id="rId12"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2.png"/><Relationship Id="rId5" Type="http://schemas.openxmlformats.org/officeDocument/2006/relationships/image" Target="../media/image3.png"/><Relationship Id="rId15" Type="http://schemas.openxmlformats.org/officeDocument/2006/relationships/image" Target="../media/image26.svg"/><Relationship Id="rId10" Type="http://schemas.openxmlformats.org/officeDocument/2006/relationships/image" Target="../media/image52.svg"/><Relationship Id="rId4" Type="http://schemas.openxmlformats.org/officeDocument/2006/relationships/image" Target="../media/image17.svg"/><Relationship Id="rId9" Type="http://schemas.openxmlformats.org/officeDocument/2006/relationships/image" Target="../media/image51.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0D61"/>
        </a:solidFill>
        <a:effectLst/>
      </p:bgPr>
    </p:bg>
    <p:spTree>
      <p:nvGrpSpPr>
        <p:cNvPr id="1" name=""/>
        <p:cNvGrpSpPr/>
        <p:nvPr/>
      </p:nvGrpSpPr>
      <p:grpSpPr>
        <a:xfrm>
          <a:off x="0" y="0"/>
          <a:ext cx="0" cy="0"/>
          <a:chOff x="0" y="0"/>
          <a:chExt cx="0" cy="0"/>
        </a:xfrm>
      </p:grpSpPr>
      <p:sp>
        <p:nvSpPr>
          <p:cNvPr id="2" name="Freeform 2"/>
          <p:cNvSpPr/>
          <p:nvPr/>
        </p:nvSpPr>
        <p:spPr>
          <a:xfrm rot="-1461914">
            <a:off x="4487891" y="754622"/>
            <a:ext cx="9264311" cy="9453378"/>
          </a:xfrm>
          <a:custGeom>
            <a:avLst/>
            <a:gdLst/>
            <a:ahLst/>
            <a:cxnLst/>
            <a:rect l="l" t="t" r="r" b="b"/>
            <a:pathLst>
              <a:path w="9264311" h="9453378">
                <a:moveTo>
                  <a:pt x="0" y="0"/>
                </a:moveTo>
                <a:lnTo>
                  <a:pt x="9264311" y="0"/>
                </a:lnTo>
                <a:lnTo>
                  <a:pt x="9264311" y="9453378"/>
                </a:lnTo>
                <a:lnTo>
                  <a:pt x="0" y="94533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9184513" y="5481311"/>
            <a:ext cx="15053670" cy="10944861"/>
          </a:xfrm>
          <a:custGeom>
            <a:avLst/>
            <a:gdLst/>
            <a:ahLst/>
            <a:cxnLst/>
            <a:rect l="l" t="t" r="r" b="b"/>
            <a:pathLst>
              <a:path w="15053670" h="10944861">
                <a:moveTo>
                  <a:pt x="0" y="0"/>
                </a:moveTo>
                <a:lnTo>
                  <a:pt x="15053670" y="0"/>
                </a:lnTo>
                <a:lnTo>
                  <a:pt x="15053670" y="10944861"/>
                </a:lnTo>
                <a:lnTo>
                  <a:pt x="0" y="109448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1028700" y="1970860"/>
            <a:ext cx="5991285" cy="585261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6"/>
              <a:stretch>
                <a:fillRect l="-18115" r="-28427"/>
              </a:stretch>
            </a:blipFill>
          </p:spPr>
          <p:txBody>
            <a:bodyPr/>
            <a:lstStyle/>
            <a:p>
              <a:endParaRPr lang="en-GB"/>
            </a:p>
          </p:txBody>
        </p:sp>
      </p:grpSp>
      <p:sp>
        <p:nvSpPr>
          <p:cNvPr id="6" name="Freeform 6"/>
          <p:cNvSpPr/>
          <p:nvPr/>
        </p:nvSpPr>
        <p:spPr>
          <a:xfrm>
            <a:off x="15869157" y="-3764265"/>
            <a:ext cx="13114063" cy="9534659"/>
          </a:xfrm>
          <a:custGeom>
            <a:avLst/>
            <a:gdLst/>
            <a:ahLst/>
            <a:cxnLst/>
            <a:rect l="l" t="t" r="r" b="b"/>
            <a:pathLst>
              <a:path w="13114063" h="9534659">
                <a:moveTo>
                  <a:pt x="0" y="0"/>
                </a:moveTo>
                <a:lnTo>
                  <a:pt x="13114063" y="0"/>
                </a:lnTo>
                <a:lnTo>
                  <a:pt x="13114063" y="9534658"/>
                </a:lnTo>
                <a:lnTo>
                  <a:pt x="0" y="95346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a:off x="7019985" y="5811880"/>
            <a:ext cx="8269654" cy="421001"/>
          </a:xfrm>
          <a:custGeom>
            <a:avLst/>
            <a:gdLst/>
            <a:ahLst/>
            <a:cxnLst/>
            <a:rect l="l" t="t" r="r" b="b"/>
            <a:pathLst>
              <a:path w="8269654" h="421001">
                <a:moveTo>
                  <a:pt x="0" y="0"/>
                </a:moveTo>
                <a:lnTo>
                  <a:pt x="8269654" y="0"/>
                </a:lnTo>
                <a:lnTo>
                  <a:pt x="8269654" y="421001"/>
                </a:lnTo>
                <a:lnTo>
                  <a:pt x="0" y="42100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Freeform 8"/>
          <p:cNvSpPr/>
          <p:nvPr/>
        </p:nvSpPr>
        <p:spPr>
          <a:xfrm>
            <a:off x="16256785" y="4897167"/>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9" name="Freeform 9"/>
          <p:cNvSpPr/>
          <p:nvPr/>
        </p:nvSpPr>
        <p:spPr>
          <a:xfrm>
            <a:off x="5869157" y="6697640"/>
            <a:ext cx="2961872" cy="1789195"/>
          </a:xfrm>
          <a:custGeom>
            <a:avLst/>
            <a:gdLst/>
            <a:ahLst/>
            <a:cxnLst/>
            <a:rect l="l" t="t" r="r" b="b"/>
            <a:pathLst>
              <a:path w="2961872" h="1789195">
                <a:moveTo>
                  <a:pt x="0" y="0"/>
                </a:moveTo>
                <a:lnTo>
                  <a:pt x="2961872" y="0"/>
                </a:lnTo>
                <a:lnTo>
                  <a:pt x="2961872" y="1789195"/>
                </a:lnTo>
                <a:lnTo>
                  <a:pt x="0" y="178919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0" name="TextBox 10"/>
          <p:cNvSpPr txBox="1"/>
          <p:nvPr/>
        </p:nvSpPr>
        <p:spPr>
          <a:xfrm>
            <a:off x="7350093" y="1588659"/>
            <a:ext cx="10349443" cy="4232180"/>
          </a:xfrm>
          <a:prstGeom prst="rect">
            <a:avLst/>
          </a:prstGeom>
        </p:spPr>
        <p:txBody>
          <a:bodyPr lIns="0" tIns="0" rIns="0" bIns="0" rtlCol="0" anchor="t">
            <a:spAutoFit/>
          </a:bodyPr>
          <a:lstStyle/>
          <a:p>
            <a:pPr algn="ctr">
              <a:lnSpc>
                <a:spcPts val="7996"/>
              </a:lnSpc>
            </a:pPr>
            <a:r>
              <a:rPr lang="en-US" sz="7996">
                <a:solidFill>
                  <a:srgbClr val="FFFFFF"/>
                </a:solidFill>
                <a:latin typeface="Mango AC"/>
                <a:ea typeface="Mango AC"/>
                <a:cs typeface="Mango AC"/>
                <a:sym typeface="Mango AC"/>
              </a:rPr>
              <a:t>RECEPTION PARENT WORKSHOP 16TH SEPTEMBER 2025</a:t>
            </a:r>
          </a:p>
        </p:txBody>
      </p:sp>
      <p:sp>
        <p:nvSpPr>
          <p:cNvPr id="11" name="Freeform 11"/>
          <p:cNvSpPr/>
          <p:nvPr/>
        </p:nvSpPr>
        <p:spPr>
          <a:xfrm>
            <a:off x="-1346680" y="-2045294"/>
            <a:ext cx="4114800" cy="3624428"/>
          </a:xfrm>
          <a:custGeom>
            <a:avLst/>
            <a:gdLst/>
            <a:ahLst/>
            <a:cxnLst/>
            <a:rect l="l" t="t" r="r" b="b"/>
            <a:pathLst>
              <a:path w="4114800" h="3624428">
                <a:moveTo>
                  <a:pt x="0" y="0"/>
                </a:moveTo>
                <a:lnTo>
                  <a:pt x="4114800" y="0"/>
                </a:lnTo>
                <a:lnTo>
                  <a:pt x="4114800" y="3624428"/>
                </a:lnTo>
                <a:lnTo>
                  <a:pt x="0" y="362442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70D61"/>
        </a:solidFill>
        <a:effectLst/>
      </p:bgPr>
    </p:bg>
    <p:spTree>
      <p:nvGrpSpPr>
        <p:cNvPr id="1" name=""/>
        <p:cNvGrpSpPr/>
        <p:nvPr/>
      </p:nvGrpSpPr>
      <p:grpSpPr>
        <a:xfrm>
          <a:off x="0" y="0"/>
          <a:ext cx="0" cy="0"/>
          <a:chOff x="0" y="0"/>
          <a:chExt cx="0" cy="0"/>
        </a:xfrm>
      </p:grpSpPr>
      <p:sp>
        <p:nvSpPr>
          <p:cNvPr id="2" name="Freeform 2"/>
          <p:cNvSpPr/>
          <p:nvPr/>
        </p:nvSpPr>
        <p:spPr>
          <a:xfrm>
            <a:off x="8707725" y="1932469"/>
            <a:ext cx="12306453" cy="9778036"/>
          </a:xfrm>
          <a:custGeom>
            <a:avLst/>
            <a:gdLst/>
            <a:ahLst/>
            <a:cxnLst/>
            <a:rect l="l" t="t" r="r" b="b"/>
            <a:pathLst>
              <a:path w="12306453" h="9778036">
                <a:moveTo>
                  <a:pt x="0" y="0"/>
                </a:moveTo>
                <a:lnTo>
                  <a:pt x="12306452" y="0"/>
                </a:lnTo>
                <a:lnTo>
                  <a:pt x="12306452" y="9778036"/>
                </a:lnTo>
                <a:lnTo>
                  <a:pt x="0" y="9778036"/>
                </a:lnTo>
                <a:lnTo>
                  <a:pt x="0" y="0"/>
                </a:lnTo>
                <a:close/>
              </a:path>
            </a:pathLst>
          </a:custGeom>
          <a:blipFill>
            <a:blip r:embed="rId3">
              <a:alphaModFix amt="70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538373" y="3656399"/>
            <a:ext cx="605807" cy="577169"/>
          </a:xfrm>
          <a:custGeom>
            <a:avLst/>
            <a:gdLst/>
            <a:ahLst/>
            <a:cxnLst/>
            <a:rect l="l" t="t" r="r" b="b"/>
            <a:pathLst>
              <a:path w="605807" h="577169">
                <a:moveTo>
                  <a:pt x="0" y="0"/>
                </a:moveTo>
                <a:lnTo>
                  <a:pt x="605806" y="0"/>
                </a:lnTo>
                <a:lnTo>
                  <a:pt x="605806" y="577168"/>
                </a:lnTo>
                <a:lnTo>
                  <a:pt x="0" y="5771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a:off x="538373" y="5062816"/>
            <a:ext cx="605807" cy="577169"/>
          </a:xfrm>
          <a:custGeom>
            <a:avLst/>
            <a:gdLst/>
            <a:ahLst/>
            <a:cxnLst/>
            <a:rect l="l" t="t" r="r" b="b"/>
            <a:pathLst>
              <a:path w="605807" h="577169">
                <a:moveTo>
                  <a:pt x="0" y="0"/>
                </a:moveTo>
                <a:lnTo>
                  <a:pt x="605806" y="0"/>
                </a:lnTo>
                <a:lnTo>
                  <a:pt x="605806" y="577168"/>
                </a:lnTo>
                <a:lnTo>
                  <a:pt x="0" y="5771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538373" y="6532903"/>
            <a:ext cx="605807" cy="577169"/>
          </a:xfrm>
          <a:custGeom>
            <a:avLst/>
            <a:gdLst/>
            <a:ahLst/>
            <a:cxnLst/>
            <a:rect l="l" t="t" r="r" b="b"/>
            <a:pathLst>
              <a:path w="605807" h="577169">
                <a:moveTo>
                  <a:pt x="0" y="0"/>
                </a:moveTo>
                <a:lnTo>
                  <a:pt x="605806" y="0"/>
                </a:lnTo>
                <a:lnTo>
                  <a:pt x="605806" y="577168"/>
                </a:lnTo>
                <a:lnTo>
                  <a:pt x="0" y="5771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538373" y="7903767"/>
            <a:ext cx="605807" cy="577169"/>
          </a:xfrm>
          <a:custGeom>
            <a:avLst/>
            <a:gdLst/>
            <a:ahLst/>
            <a:cxnLst/>
            <a:rect l="l" t="t" r="r" b="b"/>
            <a:pathLst>
              <a:path w="605807" h="577169">
                <a:moveTo>
                  <a:pt x="0" y="0"/>
                </a:moveTo>
                <a:lnTo>
                  <a:pt x="605806" y="0"/>
                </a:lnTo>
                <a:lnTo>
                  <a:pt x="605806" y="577169"/>
                </a:lnTo>
                <a:lnTo>
                  <a:pt x="0" y="5771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13342688" y="-6549764"/>
            <a:ext cx="9890624" cy="9981032"/>
          </a:xfrm>
          <a:custGeom>
            <a:avLst/>
            <a:gdLst/>
            <a:ahLst/>
            <a:cxnLst/>
            <a:rect l="l" t="t" r="r" b="b"/>
            <a:pathLst>
              <a:path w="9890624" h="9981032">
                <a:moveTo>
                  <a:pt x="0" y="0"/>
                </a:moveTo>
                <a:lnTo>
                  <a:pt x="9890624" y="0"/>
                </a:lnTo>
                <a:lnTo>
                  <a:pt x="9890624" y="9981032"/>
                </a:lnTo>
                <a:lnTo>
                  <a:pt x="0" y="99810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16256785" y="72009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9" name="Group 9"/>
          <p:cNvGrpSpPr/>
          <p:nvPr/>
        </p:nvGrpSpPr>
        <p:grpSpPr>
          <a:xfrm>
            <a:off x="10285224" y="1933280"/>
            <a:ext cx="7524656" cy="6259071"/>
            <a:chOff x="0" y="0"/>
            <a:chExt cx="7633970" cy="6350000"/>
          </a:xfrm>
        </p:grpSpPr>
        <p:sp>
          <p:nvSpPr>
            <p:cNvPr id="10" name="Freeform 10"/>
            <p:cNvSpPr/>
            <p:nvPr/>
          </p:nvSpPr>
          <p:spPr>
            <a:xfrm>
              <a:off x="-492760" y="-508000"/>
              <a:ext cx="8544560" cy="7181850"/>
            </a:xfrm>
            <a:custGeom>
              <a:avLst/>
              <a:gdLst/>
              <a:ahLst/>
              <a:cxnLst/>
              <a:rect l="l" t="t" r="r" b="b"/>
              <a:pathLst>
                <a:path w="8544560" h="7181850">
                  <a:moveTo>
                    <a:pt x="6430010" y="631190"/>
                  </a:moveTo>
                  <a:cubicBezTo>
                    <a:pt x="7580630" y="1028700"/>
                    <a:pt x="7470140" y="2660650"/>
                    <a:pt x="6788150" y="3429000"/>
                  </a:cubicBezTo>
                  <a:cubicBezTo>
                    <a:pt x="6788150" y="3429000"/>
                    <a:pt x="8544560" y="3872230"/>
                    <a:pt x="8034020" y="5100320"/>
                  </a:cubicBezTo>
                  <a:cubicBezTo>
                    <a:pt x="7522210" y="6328410"/>
                    <a:pt x="5816600" y="5373370"/>
                    <a:pt x="5816600" y="5373370"/>
                  </a:cubicBezTo>
                  <a:cubicBezTo>
                    <a:pt x="5816600" y="5373370"/>
                    <a:pt x="5850890" y="6840220"/>
                    <a:pt x="4434840" y="6858000"/>
                  </a:cubicBezTo>
                  <a:cubicBezTo>
                    <a:pt x="3018790" y="6875780"/>
                    <a:pt x="2933700" y="5971540"/>
                    <a:pt x="2933700" y="5971540"/>
                  </a:cubicBezTo>
                  <a:cubicBezTo>
                    <a:pt x="2933700" y="5971540"/>
                    <a:pt x="1397000" y="7181850"/>
                    <a:pt x="698500" y="5816600"/>
                  </a:cubicBezTo>
                  <a:cubicBezTo>
                    <a:pt x="0" y="4451350"/>
                    <a:pt x="1313180" y="3530600"/>
                    <a:pt x="1313180" y="3530600"/>
                  </a:cubicBezTo>
                  <a:cubicBezTo>
                    <a:pt x="1313180" y="3530600"/>
                    <a:pt x="800100" y="2200910"/>
                    <a:pt x="1943100" y="1586230"/>
                  </a:cubicBezTo>
                  <a:cubicBezTo>
                    <a:pt x="3086100" y="971550"/>
                    <a:pt x="3870960" y="1996440"/>
                    <a:pt x="3870960" y="1996440"/>
                  </a:cubicBezTo>
                  <a:cubicBezTo>
                    <a:pt x="3870960" y="1996440"/>
                    <a:pt x="4603750" y="0"/>
                    <a:pt x="6430010" y="631190"/>
                  </a:cubicBezTo>
                  <a:close/>
                </a:path>
              </a:pathLst>
            </a:custGeom>
            <a:blipFill>
              <a:blip r:embed="rId11"/>
              <a:stretch>
                <a:fillRect l="-22579" r="-2289"/>
              </a:stretch>
            </a:blipFill>
          </p:spPr>
          <p:txBody>
            <a:bodyPr/>
            <a:lstStyle/>
            <a:p>
              <a:endParaRPr lang="en-GB"/>
            </a:p>
          </p:txBody>
        </p:sp>
      </p:grpSp>
      <p:sp>
        <p:nvSpPr>
          <p:cNvPr id="11" name="TextBox 11"/>
          <p:cNvSpPr txBox="1"/>
          <p:nvPr/>
        </p:nvSpPr>
        <p:spPr>
          <a:xfrm>
            <a:off x="841276" y="684366"/>
            <a:ext cx="13769038" cy="2406650"/>
          </a:xfrm>
          <a:prstGeom prst="rect">
            <a:avLst/>
          </a:prstGeom>
        </p:spPr>
        <p:txBody>
          <a:bodyPr lIns="0" tIns="0" rIns="0" bIns="0" rtlCol="0" anchor="t">
            <a:spAutoFit/>
          </a:bodyPr>
          <a:lstStyle/>
          <a:p>
            <a:pPr algn="l">
              <a:lnSpc>
                <a:spcPts val="8800"/>
              </a:lnSpc>
            </a:pPr>
            <a:r>
              <a:rPr lang="en-US" sz="8000">
                <a:solidFill>
                  <a:srgbClr val="FFFFFF"/>
                </a:solidFill>
                <a:latin typeface="Mango AC"/>
                <a:ea typeface="Mango AC"/>
                <a:cs typeface="Mango AC"/>
                <a:sym typeface="Mango AC"/>
              </a:rPr>
              <a:t>School uniform expectations</a:t>
            </a:r>
          </a:p>
        </p:txBody>
      </p:sp>
      <p:sp>
        <p:nvSpPr>
          <p:cNvPr id="12" name="TextBox 12"/>
          <p:cNvSpPr txBox="1"/>
          <p:nvPr/>
        </p:nvSpPr>
        <p:spPr>
          <a:xfrm>
            <a:off x="1436008" y="3475424"/>
            <a:ext cx="8467533" cy="939801"/>
          </a:xfrm>
          <a:prstGeom prst="rect">
            <a:avLst/>
          </a:prstGeom>
        </p:spPr>
        <p:txBody>
          <a:bodyPr lIns="0" tIns="0" rIns="0" bIns="0" rtlCol="0" anchor="t">
            <a:spAutoFit/>
          </a:bodyPr>
          <a:lstStyle/>
          <a:p>
            <a:pPr algn="just">
              <a:lnSpc>
                <a:spcPts val="6999"/>
              </a:lnSpc>
            </a:pPr>
            <a:r>
              <a:rPr lang="en-US" sz="4999">
                <a:solidFill>
                  <a:srgbClr val="FFFFFF"/>
                </a:solidFill>
                <a:latin typeface="Mango AC"/>
                <a:ea typeface="Mango AC"/>
                <a:cs typeface="Mango AC"/>
                <a:sym typeface="Mango AC"/>
              </a:rPr>
              <a:t>Names in uniforms.</a:t>
            </a:r>
          </a:p>
        </p:txBody>
      </p:sp>
      <p:sp>
        <p:nvSpPr>
          <p:cNvPr id="13" name="TextBox 13"/>
          <p:cNvSpPr txBox="1"/>
          <p:nvPr/>
        </p:nvSpPr>
        <p:spPr>
          <a:xfrm>
            <a:off x="1436008" y="4881841"/>
            <a:ext cx="8467533" cy="939801"/>
          </a:xfrm>
          <a:prstGeom prst="rect">
            <a:avLst/>
          </a:prstGeom>
        </p:spPr>
        <p:txBody>
          <a:bodyPr lIns="0" tIns="0" rIns="0" bIns="0" rtlCol="0" anchor="t">
            <a:spAutoFit/>
          </a:bodyPr>
          <a:lstStyle/>
          <a:p>
            <a:pPr algn="just">
              <a:lnSpc>
                <a:spcPts val="6999"/>
              </a:lnSpc>
            </a:pPr>
            <a:r>
              <a:rPr lang="en-US" sz="4999">
                <a:solidFill>
                  <a:srgbClr val="FFFFFF"/>
                </a:solidFill>
                <a:latin typeface="Mango AC"/>
                <a:ea typeface="Mango AC"/>
                <a:cs typeface="Mango AC"/>
                <a:sym typeface="Mango AC"/>
              </a:rPr>
              <a:t>Earrings and jewellery.</a:t>
            </a:r>
          </a:p>
        </p:txBody>
      </p:sp>
      <p:sp>
        <p:nvSpPr>
          <p:cNvPr id="14" name="TextBox 14"/>
          <p:cNvSpPr txBox="1"/>
          <p:nvPr/>
        </p:nvSpPr>
        <p:spPr>
          <a:xfrm>
            <a:off x="1436008" y="6261099"/>
            <a:ext cx="8467533" cy="939801"/>
          </a:xfrm>
          <a:prstGeom prst="rect">
            <a:avLst/>
          </a:prstGeom>
        </p:spPr>
        <p:txBody>
          <a:bodyPr lIns="0" tIns="0" rIns="0" bIns="0" rtlCol="0" anchor="t">
            <a:spAutoFit/>
          </a:bodyPr>
          <a:lstStyle/>
          <a:p>
            <a:pPr algn="just">
              <a:lnSpc>
                <a:spcPts val="6999"/>
              </a:lnSpc>
            </a:pPr>
            <a:r>
              <a:rPr lang="en-US" sz="4999">
                <a:solidFill>
                  <a:srgbClr val="FFFFFF"/>
                </a:solidFill>
                <a:latin typeface="Mango AC"/>
                <a:ea typeface="Mango AC"/>
                <a:cs typeface="Mango AC"/>
                <a:sym typeface="Mango AC"/>
              </a:rPr>
              <a:t>Correct P.E kit.</a:t>
            </a:r>
          </a:p>
        </p:txBody>
      </p:sp>
      <p:sp>
        <p:nvSpPr>
          <p:cNvPr id="15" name="TextBox 15"/>
          <p:cNvSpPr txBox="1"/>
          <p:nvPr/>
        </p:nvSpPr>
        <p:spPr>
          <a:xfrm>
            <a:off x="1436008" y="7631963"/>
            <a:ext cx="8467533" cy="939801"/>
          </a:xfrm>
          <a:prstGeom prst="rect">
            <a:avLst/>
          </a:prstGeom>
        </p:spPr>
        <p:txBody>
          <a:bodyPr lIns="0" tIns="0" rIns="0" bIns="0" rtlCol="0" anchor="t">
            <a:spAutoFit/>
          </a:bodyPr>
          <a:lstStyle/>
          <a:p>
            <a:pPr algn="just">
              <a:lnSpc>
                <a:spcPts val="6999"/>
              </a:lnSpc>
            </a:pPr>
            <a:r>
              <a:rPr lang="en-US" sz="4999">
                <a:solidFill>
                  <a:srgbClr val="FFFFFF"/>
                </a:solidFill>
                <a:latin typeface="Mango AC"/>
                <a:ea typeface="Mango AC"/>
                <a:cs typeface="Mango AC"/>
                <a:sym typeface="Mango AC"/>
              </a:rPr>
              <a:t>Trainers and shoes</a:t>
            </a:r>
          </a:p>
        </p:txBody>
      </p:sp>
      <p:sp>
        <p:nvSpPr>
          <p:cNvPr id="16" name="Freeform 16"/>
          <p:cNvSpPr/>
          <p:nvPr/>
        </p:nvSpPr>
        <p:spPr>
          <a:xfrm>
            <a:off x="6386885" y="8935301"/>
            <a:ext cx="4114800" cy="2231534"/>
          </a:xfrm>
          <a:custGeom>
            <a:avLst/>
            <a:gdLst/>
            <a:ahLst/>
            <a:cxnLst/>
            <a:rect l="l" t="t" r="r" b="b"/>
            <a:pathLst>
              <a:path w="4114800" h="2231534">
                <a:moveTo>
                  <a:pt x="0" y="0"/>
                </a:moveTo>
                <a:lnTo>
                  <a:pt x="4114800" y="0"/>
                </a:lnTo>
                <a:lnTo>
                  <a:pt x="4114800" y="2231534"/>
                </a:lnTo>
                <a:lnTo>
                  <a:pt x="0" y="223153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7" name="Freeform 17"/>
          <p:cNvSpPr/>
          <p:nvPr/>
        </p:nvSpPr>
        <p:spPr>
          <a:xfrm>
            <a:off x="-2057400" y="-1988967"/>
            <a:ext cx="4114800" cy="3895126"/>
          </a:xfrm>
          <a:custGeom>
            <a:avLst/>
            <a:gdLst/>
            <a:ahLst/>
            <a:cxnLst/>
            <a:rect l="l" t="t" r="r" b="b"/>
            <a:pathLst>
              <a:path w="4114800" h="3895126">
                <a:moveTo>
                  <a:pt x="0" y="0"/>
                </a:moveTo>
                <a:lnTo>
                  <a:pt x="4114800" y="0"/>
                </a:lnTo>
                <a:lnTo>
                  <a:pt x="4114800" y="3895126"/>
                </a:lnTo>
                <a:lnTo>
                  <a:pt x="0" y="389512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70D61"/>
        </a:solidFill>
        <a:effectLst/>
      </p:bgPr>
    </p:bg>
    <p:spTree>
      <p:nvGrpSpPr>
        <p:cNvPr id="1" name=""/>
        <p:cNvGrpSpPr/>
        <p:nvPr/>
      </p:nvGrpSpPr>
      <p:grpSpPr>
        <a:xfrm>
          <a:off x="0" y="0"/>
          <a:ext cx="0" cy="0"/>
          <a:chOff x="0" y="0"/>
          <a:chExt cx="0" cy="0"/>
        </a:xfrm>
      </p:grpSpPr>
      <p:sp>
        <p:nvSpPr>
          <p:cNvPr id="2" name="Freeform 2"/>
          <p:cNvSpPr/>
          <p:nvPr/>
        </p:nvSpPr>
        <p:spPr>
          <a:xfrm>
            <a:off x="538373" y="3124021"/>
            <a:ext cx="605807" cy="577169"/>
          </a:xfrm>
          <a:custGeom>
            <a:avLst/>
            <a:gdLst/>
            <a:ahLst/>
            <a:cxnLst/>
            <a:rect l="l" t="t" r="r" b="b"/>
            <a:pathLst>
              <a:path w="605807" h="577169">
                <a:moveTo>
                  <a:pt x="0" y="0"/>
                </a:moveTo>
                <a:lnTo>
                  <a:pt x="605806" y="0"/>
                </a:lnTo>
                <a:lnTo>
                  <a:pt x="605806" y="577169"/>
                </a:lnTo>
                <a:lnTo>
                  <a:pt x="0" y="5771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538373" y="4798129"/>
            <a:ext cx="605807" cy="577169"/>
          </a:xfrm>
          <a:custGeom>
            <a:avLst/>
            <a:gdLst/>
            <a:ahLst/>
            <a:cxnLst/>
            <a:rect l="l" t="t" r="r" b="b"/>
            <a:pathLst>
              <a:path w="605807" h="577169">
                <a:moveTo>
                  <a:pt x="0" y="0"/>
                </a:moveTo>
                <a:lnTo>
                  <a:pt x="605806" y="0"/>
                </a:lnTo>
                <a:lnTo>
                  <a:pt x="605806" y="577169"/>
                </a:lnTo>
                <a:lnTo>
                  <a:pt x="0" y="5771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538373" y="6470673"/>
            <a:ext cx="605807" cy="577169"/>
          </a:xfrm>
          <a:custGeom>
            <a:avLst/>
            <a:gdLst/>
            <a:ahLst/>
            <a:cxnLst/>
            <a:rect l="l" t="t" r="r" b="b"/>
            <a:pathLst>
              <a:path w="605807" h="577169">
                <a:moveTo>
                  <a:pt x="0" y="0"/>
                </a:moveTo>
                <a:lnTo>
                  <a:pt x="605806" y="0"/>
                </a:lnTo>
                <a:lnTo>
                  <a:pt x="605806" y="577168"/>
                </a:lnTo>
                <a:lnTo>
                  <a:pt x="0" y="5771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8663703" y="-2269815"/>
            <a:ext cx="12306453" cy="9778036"/>
          </a:xfrm>
          <a:custGeom>
            <a:avLst/>
            <a:gdLst/>
            <a:ahLst/>
            <a:cxnLst/>
            <a:rect l="l" t="t" r="r" b="b"/>
            <a:pathLst>
              <a:path w="12306453" h="9778036">
                <a:moveTo>
                  <a:pt x="0" y="0"/>
                </a:moveTo>
                <a:lnTo>
                  <a:pt x="12306452" y="0"/>
                </a:lnTo>
                <a:lnTo>
                  <a:pt x="12306452" y="9778036"/>
                </a:lnTo>
                <a:lnTo>
                  <a:pt x="0" y="9778036"/>
                </a:lnTo>
                <a:lnTo>
                  <a:pt x="0" y="0"/>
                </a:lnTo>
                <a:close/>
              </a:path>
            </a:pathLst>
          </a:custGeom>
          <a:blipFill>
            <a:blip r:embed="rId5">
              <a:alphaModFix amt="70000"/>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6" name="Group 6"/>
          <p:cNvGrpSpPr/>
          <p:nvPr/>
        </p:nvGrpSpPr>
        <p:grpSpPr>
          <a:xfrm>
            <a:off x="11063660" y="1423125"/>
            <a:ext cx="6568351" cy="6568351"/>
            <a:chOff x="0" y="0"/>
            <a:chExt cx="6350000" cy="6350000"/>
          </a:xfrm>
        </p:grpSpPr>
        <p:sp>
          <p:nvSpPr>
            <p:cNvPr id="7" name="Freeform 7"/>
            <p:cNvSpPr/>
            <p:nvPr/>
          </p:nvSpPr>
          <p:spPr>
            <a:xfrm>
              <a:off x="-181610" y="-181610"/>
              <a:ext cx="6713221" cy="6713221"/>
            </a:xfrm>
            <a:custGeom>
              <a:avLst/>
              <a:gdLst/>
              <a:ahLst/>
              <a:cxnLst/>
              <a:rect l="l" t="t" r="r" b="b"/>
              <a:pathLst>
                <a:path w="6713221" h="6713221">
                  <a:moveTo>
                    <a:pt x="5986780" y="726440"/>
                  </a:moveTo>
                  <a:cubicBezTo>
                    <a:pt x="5260340" y="0"/>
                    <a:pt x="4083050" y="0"/>
                    <a:pt x="3356610" y="726440"/>
                  </a:cubicBezTo>
                  <a:cubicBezTo>
                    <a:pt x="2630170" y="0"/>
                    <a:pt x="1452880" y="0"/>
                    <a:pt x="726440" y="726440"/>
                  </a:cubicBezTo>
                  <a:cubicBezTo>
                    <a:pt x="0" y="1452880"/>
                    <a:pt x="0" y="2630170"/>
                    <a:pt x="726440" y="3356610"/>
                  </a:cubicBezTo>
                  <a:cubicBezTo>
                    <a:pt x="0" y="4083050"/>
                    <a:pt x="0" y="5260340"/>
                    <a:pt x="726440" y="5986780"/>
                  </a:cubicBezTo>
                  <a:cubicBezTo>
                    <a:pt x="1452880" y="6713221"/>
                    <a:pt x="2630170" y="6713220"/>
                    <a:pt x="3356610" y="5986780"/>
                  </a:cubicBezTo>
                  <a:cubicBezTo>
                    <a:pt x="4083050" y="6713220"/>
                    <a:pt x="5260340" y="6713220"/>
                    <a:pt x="5986780" y="5986780"/>
                  </a:cubicBezTo>
                  <a:cubicBezTo>
                    <a:pt x="6713221" y="5260340"/>
                    <a:pt x="6713220" y="4083050"/>
                    <a:pt x="5986780" y="3356610"/>
                  </a:cubicBezTo>
                  <a:cubicBezTo>
                    <a:pt x="6713220" y="2630170"/>
                    <a:pt x="6713220" y="1452880"/>
                    <a:pt x="5986780" y="726440"/>
                  </a:cubicBezTo>
                  <a:close/>
                </a:path>
              </a:pathLst>
            </a:custGeom>
            <a:blipFill>
              <a:blip r:embed="rId7"/>
              <a:stretch>
                <a:fillRect l="-24906" r="-24906"/>
              </a:stretch>
            </a:blipFill>
          </p:spPr>
          <p:txBody>
            <a:bodyPr/>
            <a:lstStyle/>
            <a:p>
              <a:endParaRPr lang="en-GB"/>
            </a:p>
          </p:txBody>
        </p:sp>
      </p:grpSp>
      <p:sp>
        <p:nvSpPr>
          <p:cNvPr id="8" name="Freeform 8"/>
          <p:cNvSpPr/>
          <p:nvPr/>
        </p:nvSpPr>
        <p:spPr>
          <a:xfrm rot="-1221011">
            <a:off x="8949716" y="6112431"/>
            <a:ext cx="7717060" cy="6936257"/>
          </a:xfrm>
          <a:custGeom>
            <a:avLst/>
            <a:gdLst/>
            <a:ahLst/>
            <a:cxnLst/>
            <a:rect l="l" t="t" r="r" b="b"/>
            <a:pathLst>
              <a:path w="7717060" h="6936257">
                <a:moveTo>
                  <a:pt x="0" y="0"/>
                </a:moveTo>
                <a:lnTo>
                  <a:pt x="7717060" y="0"/>
                </a:lnTo>
                <a:lnTo>
                  <a:pt x="7717060" y="6936258"/>
                </a:lnTo>
                <a:lnTo>
                  <a:pt x="0" y="69362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Freeform 9"/>
          <p:cNvSpPr/>
          <p:nvPr/>
        </p:nvSpPr>
        <p:spPr>
          <a:xfrm>
            <a:off x="-569022" y="8969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0" name="TextBox 10"/>
          <p:cNvSpPr txBox="1"/>
          <p:nvPr/>
        </p:nvSpPr>
        <p:spPr>
          <a:xfrm>
            <a:off x="841276" y="976993"/>
            <a:ext cx="9410434" cy="1292225"/>
          </a:xfrm>
          <a:prstGeom prst="rect">
            <a:avLst/>
          </a:prstGeom>
        </p:spPr>
        <p:txBody>
          <a:bodyPr lIns="0" tIns="0" rIns="0" bIns="0" rtlCol="0" anchor="t">
            <a:spAutoFit/>
          </a:bodyPr>
          <a:lstStyle/>
          <a:p>
            <a:pPr algn="l">
              <a:lnSpc>
                <a:spcPts val="8800"/>
              </a:lnSpc>
            </a:pPr>
            <a:r>
              <a:rPr lang="en-US" sz="8000">
                <a:solidFill>
                  <a:srgbClr val="FFFFFF"/>
                </a:solidFill>
                <a:latin typeface="Mango AC"/>
                <a:ea typeface="Mango AC"/>
                <a:cs typeface="Mango AC"/>
                <a:sym typeface="Mango AC"/>
              </a:rPr>
              <a:t>Morning routines</a:t>
            </a:r>
          </a:p>
        </p:txBody>
      </p:sp>
      <p:sp>
        <p:nvSpPr>
          <p:cNvPr id="11" name="TextBox 11"/>
          <p:cNvSpPr txBox="1"/>
          <p:nvPr/>
        </p:nvSpPr>
        <p:spPr>
          <a:xfrm>
            <a:off x="1436008" y="2576876"/>
            <a:ext cx="10169440" cy="1835150"/>
          </a:xfrm>
          <a:prstGeom prst="rect">
            <a:avLst/>
          </a:prstGeom>
        </p:spPr>
        <p:txBody>
          <a:bodyPr lIns="0" tIns="0" rIns="0" bIns="0" rtlCol="0" anchor="t">
            <a:spAutoFit/>
          </a:bodyPr>
          <a:lstStyle/>
          <a:p>
            <a:pPr algn="just">
              <a:lnSpc>
                <a:spcPts val="7000"/>
              </a:lnSpc>
            </a:pPr>
            <a:r>
              <a:rPr lang="en-US" sz="5000">
                <a:solidFill>
                  <a:srgbClr val="FFFFFF"/>
                </a:solidFill>
                <a:latin typeface="Mango AC"/>
                <a:ea typeface="Mango AC"/>
                <a:cs typeface="Mango AC"/>
                <a:sym typeface="Mango AC"/>
              </a:rPr>
              <a:t>Waking up with plenty of </a:t>
            </a:r>
          </a:p>
          <a:p>
            <a:pPr algn="just">
              <a:lnSpc>
                <a:spcPts val="7000"/>
              </a:lnSpc>
            </a:pPr>
            <a:r>
              <a:rPr lang="en-US" sz="5000">
                <a:solidFill>
                  <a:srgbClr val="FFFFFF"/>
                </a:solidFill>
                <a:latin typeface="Mango AC"/>
                <a:ea typeface="Mango AC"/>
                <a:cs typeface="Mango AC"/>
                <a:sym typeface="Mango AC"/>
              </a:rPr>
              <a:t>time.</a:t>
            </a:r>
          </a:p>
        </p:txBody>
      </p:sp>
      <p:sp>
        <p:nvSpPr>
          <p:cNvPr id="12" name="TextBox 12"/>
          <p:cNvSpPr txBox="1"/>
          <p:nvPr/>
        </p:nvSpPr>
        <p:spPr>
          <a:xfrm>
            <a:off x="1436008" y="4726351"/>
            <a:ext cx="8467533" cy="939801"/>
          </a:xfrm>
          <a:prstGeom prst="rect">
            <a:avLst/>
          </a:prstGeom>
        </p:spPr>
        <p:txBody>
          <a:bodyPr lIns="0" tIns="0" rIns="0" bIns="0" rtlCol="0" anchor="t">
            <a:spAutoFit/>
          </a:bodyPr>
          <a:lstStyle/>
          <a:p>
            <a:pPr algn="just">
              <a:lnSpc>
                <a:spcPts val="6999"/>
              </a:lnSpc>
            </a:pPr>
            <a:r>
              <a:rPr lang="en-US" sz="4999">
                <a:solidFill>
                  <a:srgbClr val="FFFFFF"/>
                </a:solidFill>
                <a:latin typeface="Mango AC"/>
                <a:ea typeface="Mango AC"/>
                <a:cs typeface="Mango AC"/>
                <a:sym typeface="Mango AC"/>
              </a:rPr>
              <a:t>Having breakfast.</a:t>
            </a:r>
          </a:p>
        </p:txBody>
      </p:sp>
      <p:sp>
        <p:nvSpPr>
          <p:cNvPr id="13" name="TextBox 13"/>
          <p:cNvSpPr txBox="1"/>
          <p:nvPr/>
        </p:nvSpPr>
        <p:spPr>
          <a:xfrm>
            <a:off x="1436008" y="5980477"/>
            <a:ext cx="8467533" cy="1825626"/>
          </a:xfrm>
          <a:prstGeom prst="rect">
            <a:avLst/>
          </a:prstGeom>
        </p:spPr>
        <p:txBody>
          <a:bodyPr lIns="0" tIns="0" rIns="0" bIns="0" rtlCol="0" anchor="t">
            <a:spAutoFit/>
          </a:bodyPr>
          <a:lstStyle/>
          <a:p>
            <a:pPr algn="just">
              <a:lnSpc>
                <a:spcPts val="6999"/>
              </a:lnSpc>
            </a:pPr>
            <a:r>
              <a:rPr lang="en-US" sz="4999">
                <a:solidFill>
                  <a:srgbClr val="FFFFFF"/>
                </a:solidFill>
                <a:latin typeface="Mango AC"/>
                <a:ea typeface="Mango AC"/>
                <a:cs typeface="Mango AC"/>
                <a:sym typeface="Mango AC"/>
              </a:rPr>
              <a:t>Be prepared the night before.</a:t>
            </a:r>
          </a:p>
        </p:txBody>
      </p:sp>
      <p:sp>
        <p:nvSpPr>
          <p:cNvPr id="14" name="Freeform 14"/>
          <p:cNvSpPr/>
          <p:nvPr/>
        </p:nvSpPr>
        <p:spPr>
          <a:xfrm>
            <a:off x="2783648" y="9152432"/>
            <a:ext cx="8062794" cy="7101929"/>
          </a:xfrm>
          <a:custGeom>
            <a:avLst/>
            <a:gdLst/>
            <a:ahLst/>
            <a:cxnLst/>
            <a:rect l="l" t="t" r="r" b="b"/>
            <a:pathLst>
              <a:path w="8062794" h="7101929">
                <a:moveTo>
                  <a:pt x="0" y="0"/>
                </a:moveTo>
                <a:lnTo>
                  <a:pt x="8062794" y="0"/>
                </a:lnTo>
                <a:lnTo>
                  <a:pt x="8062794" y="7101929"/>
                </a:lnTo>
                <a:lnTo>
                  <a:pt x="0" y="710192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5" name="Freeform 15"/>
          <p:cNvSpPr/>
          <p:nvPr/>
        </p:nvSpPr>
        <p:spPr>
          <a:xfrm>
            <a:off x="-2057400" y="-1988967"/>
            <a:ext cx="4114800" cy="3895126"/>
          </a:xfrm>
          <a:custGeom>
            <a:avLst/>
            <a:gdLst/>
            <a:ahLst/>
            <a:cxnLst/>
            <a:rect l="l" t="t" r="r" b="b"/>
            <a:pathLst>
              <a:path w="4114800" h="3895126">
                <a:moveTo>
                  <a:pt x="0" y="0"/>
                </a:moveTo>
                <a:lnTo>
                  <a:pt x="4114800" y="0"/>
                </a:lnTo>
                <a:lnTo>
                  <a:pt x="4114800" y="3895126"/>
                </a:lnTo>
                <a:lnTo>
                  <a:pt x="0" y="389512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6" name="TextBox 16"/>
          <p:cNvSpPr txBox="1"/>
          <p:nvPr/>
        </p:nvSpPr>
        <p:spPr>
          <a:xfrm>
            <a:off x="1436008" y="8120428"/>
            <a:ext cx="8815703" cy="939801"/>
          </a:xfrm>
          <a:prstGeom prst="rect">
            <a:avLst/>
          </a:prstGeom>
        </p:spPr>
        <p:txBody>
          <a:bodyPr lIns="0" tIns="0" rIns="0" bIns="0" rtlCol="0" anchor="t">
            <a:spAutoFit/>
          </a:bodyPr>
          <a:lstStyle/>
          <a:p>
            <a:pPr algn="just">
              <a:lnSpc>
                <a:spcPts val="6999"/>
              </a:lnSpc>
            </a:pPr>
            <a:r>
              <a:rPr lang="en-US" sz="4999">
                <a:solidFill>
                  <a:srgbClr val="FFFFFF"/>
                </a:solidFill>
                <a:latin typeface="Mango AC"/>
                <a:ea typeface="Mango AC"/>
                <a:cs typeface="Mango AC"/>
                <a:sym typeface="Mango AC"/>
              </a:rPr>
              <a:t>Leave for school in time.</a:t>
            </a:r>
          </a:p>
        </p:txBody>
      </p:sp>
      <p:sp>
        <p:nvSpPr>
          <p:cNvPr id="17" name="Freeform 17"/>
          <p:cNvSpPr/>
          <p:nvPr/>
        </p:nvSpPr>
        <p:spPr>
          <a:xfrm>
            <a:off x="538373" y="8392231"/>
            <a:ext cx="605807" cy="577169"/>
          </a:xfrm>
          <a:custGeom>
            <a:avLst/>
            <a:gdLst/>
            <a:ahLst/>
            <a:cxnLst/>
            <a:rect l="l" t="t" r="r" b="b"/>
            <a:pathLst>
              <a:path w="605807" h="577169">
                <a:moveTo>
                  <a:pt x="0" y="0"/>
                </a:moveTo>
                <a:lnTo>
                  <a:pt x="605806" y="0"/>
                </a:lnTo>
                <a:lnTo>
                  <a:pt x="605806" y="577169"/>
                </a:lnTo>
                <a:lnTo>
                  <a:pt x="0" y="5771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70D61"/>
        </a:solidFill>
        <a:effectLst/>
      </p:bgPr>
    </p:bg>
    <p:spTree>
      <p:nvGrpSpPr>
        <p:cNvPr id="1" name=""/>
        <p:cNvGrpSpPr/>
        <p:nvPr/>
      </p:nvGrpSpPr>
      <p:grpSpPr>
        <a:xfrm>
          <a:off x="0" y="0"/>
          <a:ext cx="0" cy="0"/>
          <a:chOff x="0" y="0"/>
          <a:chExt cx="0" cy="0"/>
        </a:xfrm>
      </p:grpSpPr>
      <p:sp>
        <p:nvSpPr>
          <p:cNvPr id="2" name="Freeform 2"/>
          <p:cNvSpPr/>
          <p:nvPr/>
        </p:nvSpPr>
        <p:spPr>
          <a:xfrm>
            <a:off x="14529090" y="-14246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1461914">
            <a:off x="8849986" y="117682"/>
            <a:ext cx="9264311" cy="9453378"/>
          </a:xfrm>
          <a:custGeom>
            <a:avLst/>
            <a:gdLst/>
            <a:ahLst/>
            <a:cxnLst/>
            <a:rect l="l" t="t" r="r" b="b"/>
            <a:pathLst>
              <a:path w="9264311" h="9453378">
                <a:moveTo>
                  <a:pt x="0" y="0"/>
                </a:moveTo>
                <a:lnTo>
                  <a:pt x="9264311" y="0"/>
                </a:lnTo>
                <a:lnTo>
                  <a:pt x="9264311" y="9453378"/>
                </a:lnTo>
                <a:lnTo>
                  <a:pt x="0" y="94533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4" name="Group 4"/>
          <p:cNvGrpSpPr/>
          <p:nvPr/>
        </p:nvGrpSpPr>
        <p:grpSpPr>
          <a:xfrm>
            <a:off x="10796960" y="1313531"/>
            <a:ext cx="6830446" cy="7663204"/>
            <a:chOff x="-16510" y="-8890"/>
            <a:chExt cx="5666740" cy="6357620"/>
          </a:xfrm>
        </p:grpSpPr>
        <p:sp>
          <p:nvSpPr>
            <p:cNvPr id="5" name="Freeform 5"/>
            <p:cNvSpPr/>
            <p:nvPr/>
          </p:nvSpPr>
          <p:spPr>
            <a:xfrm>
              <a:off x="0" y="0"/>
              <a:ext cx="5666740" cy="6357620"/>
            </a:xfrm>
            <a:custGeom>
              <a:avLst/>
              <a:gdLst/>
              <a:ahLst/>
              <a:cxnLst/>
              <a:rect l="l" t="t" r="r" b="b"/>
              <a:pathLst>
                <a:path w="5666740" h="6357620">
                  <a:moveTo>
                    <a:pt x="5369560" y="1291590"/>
                  </a:moveTo>
                  <a:cubicBezTo>
                    <a:pt x="5340350" y="1239520"/>
                    <a:pt x="4912360" y="1316990"/>
                    <a:pt x="3742690" y="748030"/>
                  </a:cubicBezTo>
                  <a:cubicBezTo>
                    <a:pt x="3108960" y="440690"/>
                    <a:pt x="2813050" y="20320"/>
                    <a:pt x="2766060" y="8890"/>
                  </a:cubicBezTo>
                  <a:cubicBezTo>
                    <a:pt x="2729230" y="0"/>
                    <a:pt x="1861820" y="709930"/>
                    <a:pt x="1308100" y="1028700"/>
                  </a:cubicBezTo>
                  <a:cubicBezTo>
                    <a:pt x="471170" y="1510030"/>
                    <a:pt x="50800" y="1562100"/>
                    <a:pt x="20320" y="1648460"/>
                  </a:cubicBezTo>
                  <a:cubicBezTo>
                    <a:pt x="0" y="1705610"/>
                    <a:pt x="107950" y="2452370"/>
                    <a:pt x="214630" y="3053080"/>
                  </a:cubicBezTo>
                  <a:cubicBezTo>
                    <a:pt x="379730" y="3981450"/>
                    <a:pt x="375920" y="5012690"/>
                    <a:pt x="454660" y="5059680"/>
                  </a:cubicBezTo>
                  <a:cubicBezTo>
                    <a:pt x="513080" y="5095240"/>
                    <a:pt x="1310640" y="5320030"/>
                    <a:pt x="1835150" y="5589270"/>
                  </a:cubicBezTo>
                  <a:cubicBezTo>
                    <a:pt x="2459990" y="5911850"/>
                    <a:pt x="2829560" y="6290310"/>
                    <a:pt x="2942590" y="6357620"/>
                  </a:cubicBezTo>
                  <a:cubicBezTo>
                    <a:pt x="2942590" y="6357620"/>
                    <a:pt x="3729990" y="5591810"/>
                    <a:pt x="4448810" y="5027930"/>
                  </a:cubicBezTo>
                  <a:cubicBezTo>
                    <a:pt x="5234940" y="4410710"/>
                    <a:pt x="5574030" y="4385310"/>
                    <a:pt x="5622290" y="4279900"/>
                  </a:cubicBezTo>
                  <a:cubicBezTo>
                    <a:pt x="5666740" y="4182110"/>
                    <a:pt x="5618480" y="3581400"/>
                    <a:pt x="5478780" y="2548890"/>
                  </a:cubicBezTo>
                  <a:cubicBezTo>
                    <a:pt x="5358130" y="1687830"/>
                    <a:pt x="5455920" y="1441450"/>
                    <a:pt x="5369560" y="1291590"/>
                  </a:cubicBezTo>
                  <a:close/>
                </a:path>
              </a:pathLst>
            </a:custGeom>
            <a:blipFill>
              <a:blip r:embed="rId7"/>
              <a:stretch>
                <a:fillRect l="-34772" r="-34772"/>
              </a:stretch>
            </a:blipFill>
          </p:spPr>
          <p:txBody>
            <a:bodyPr/>
            <a:lstStyle/>
            <a:p>
              <a:endParaRPr lang="en-GB"/>
            </a:p>
          </p:txBody>
        </p:sp>
      </p:grpSp>
      <p:sp>
        <p:nvSpPr>
          <p:cNvPr id="6" name="Freeform 6"/>
          <p:cNvSpPr/>
          <p:nvPr/>
        </p:nvSpPr>
        <p:spPr>
          <a:xfrm>
            <a:off x="10668475" y="7125698"/>
            <a:ext cx="6590825" cy="5236710"/>
          </a:xfrm>
          <a:custGeom>
            <a:avLst/>
            <a:gdLst/>
            <a:ahLst/>
            <a:cxnLst/>
            <a:rect l="l" t="t" r="r" b="b"/>
            <a:pathLst>
              <a:path w="6590825" h="5236710">
                <a:moveTo>
                  <a:pt x="0" y="0"/>
                </a:moveTo>
                <a:lnTo>
                  <a:pt x="6590825" y="0"/>
                </a:lnTo>
                <a:lnTo>
                  <a:pt x="6590825" y="5236711"/>
                </a:lnTo>
                <a:lnTo>
                  <a:pt x="0" y="52367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TextBox 7"/>
          <p:cNvSpPr txBox="1"/>
          <p:nvPr/>
        </p:nvSpPr>
        <p:spPr>
          <a:xfrm>
            <a:off x="839586" y="354013"/>
            <a:ext cx="9065678" cy="1282698"/>
          </a:xfrm>
          <a:prstGeom prst="rect">
            <a:avLst/>
          </a:prstGeom>
        </p:spPr>
        <p:txBody>
          <a:bodyPr lIns="0" tIns="0" rIns="0" bIns="0" rtlCol="0" anchor="t">
            <a:spAutoFit/>
          </a:bodyPr>
          <a:lstStyle/>
          <a:p>
            <a:pPr algn="l">
              <a:lnSpc>
                <a:spcPts val="8799"/>
              </a:lnSpc>
            </a:pPr>
            <a:r>
              <a:rPr lang="en-US" sz="7999">
                <a:solidFill>
                  <a:srgbClr val="FFFFFF"/>
                </a:solidFill>
                <a:latin typeface="Mango AC"/>
                <a:ea typeface="Mango AC"/>
                <a:cs typeface="Mango AC"/>
                <a:sym typeface="Mango AC"/>
              </a:rPr>
              <a:t>School timings. </a:t>
            </a:r>
          </a:p>
        </p:txBody>
      </p:sp>
      <p:sp>
        <p:nvSpPr>
          <p:cNvPr id="8" name="Freeform 8"/>
          <p:cNvSpPr/>
          <p:nvPr/>
        </p:nvSpPr>
        <p:spPr>
          <a:xfrm rot="1815225">
            <a:off x="9802329" y="-1764082"/>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9" name="TextBox 9"/>
          <p:cNvSpPr txBox="1"/>
          <p:nvPr/>
        </p:nvSpPr>
        <p:spPr>
          <a:xfrm>
            <a:off x="1437731" y="1515951"/>
            <a:ext cx="9065678" cy="647065"/>
          </a:xfrm>
          <a:prstGeom prst="rect">
            <a:avLst/>
          </a:prstGeom>
        </p:spPr>
        <p:txBody>
          <a:bodyPr lIns="0" tIns="0" rIns="0" bIns="0" rtlCol="0" anchor="t">
            <a:spAutoFit/>
          </a:bodyPr>
          <a:lstStyle/>
          <a:p>
            <a:pPr algn="just">
              <a:lnSpc>
                <a:spcPts val="4759"/>
              </a:lnSpc>
            </a:pPr>
            <a:r>
              <a:rPr lang="en-US" sz="3399">
                <a:solidFill>
                  <a:srgbClr val="FFFFFF"/>
                </a:solidFill>
                <a:latin typeface="Mango AC"/>
                <a:ea typeface="Mango AC"/>
                <a:cs typeface="Mango AC"/>
                <a:sym typeface="Mango AC"/>
              </a:rPr>
              <a:t>8:40 - Classroom doors open.</a:t>
            </a:r>
          </a:p>
        </p:txBody>
      </p:sp>
      <p:sp>
        <p:nvSpPr>
          <p:cNvPr id="10" name="TextBox 10"/>
          <p:cNvSpPr txBox="1"/>
          <p:nvPr/>
        </p:nvSpPr>
        <p:spPr>
          <a:xfrm>
            <a:off x="1436008" y="2166384"/>
            <a:ext cx="8467533" cy="647065"/>
          </a:xfrm>
          <a:prstGeom prst="rect">
            <a:avLst/>
          </a:prstGeom>
        </p:spPr>
        <p:txBody>
          <a:bodyPr lIns="0" tIns="0" rIns="0" bIns="0" rtlCol="0" anchor="t">
            <a:spAutoFit/>
          </a:bodyPr>
          <a:lstStyle/>
          <a:p>
            <a:pPr algn="just">
              <a:lnSpc>
                <a:spcPts val="4759"/>
              </a:lnSpc>
            </a:pPr>
            <a:r>
              <a:rPr lang="en-US" sz="3399">
                <a:solidFill>
                  <a:srgbClr val="FFFFFF"/>
                </a:solidFill>
                <a:latin typeface="Mango AC"/>
                <a:ea typeface="Mango AC"/>
                <a:cs typeface="Mango AC"/>
                <a:sym typeface="Mango AC"/>
              </a:rPr>
              <a:t>8:55 - Registration </a:t>
            </a:r>
          </a:p>
        </p:txBody>
      </p:sp>
      <p:sp>
        <p:nvSpPr>
          <p:cNvPr id="11" name="TextBox 11"/>
          <p:cNvSpPr txBox="1"/>
          <p:nvPr/>
        </p:nvSpPr>
        <p:spPr>
          <a:xfrm>
            <a:off x="1436008" y="5358086"/>
            <a:ext cx="8467533" cy="647065"/>
          </a:xfrm>
          <a:prstGeom prst="rect">
            <a:avLst/>
          </a:prstGeom>
        </p:spPr>
        <p:txBody>
          <a:bodyPr lIns="0" tIns="0" rIns="0" bIns="0" rtlCol="0" anchor="t">
            <a:spAutoFit/>
          </a:bodyPr>
          <a:lstStyle/>
          <a:p>
            <a:pPr algn="just">
              <a:lnSpc>
                <a:spcPts val="4759"/>
              </a:lnSpc>
            </a:pPr>
            <a:r>
              <a:rPr lang="en-US" sz="3399">
                <a:solidFill>
                  <a:srgbClr val="FFFFFF"/>
                </a:solidFill>
                <a:latin typeface="Mango AC"/>
                <a:ea typeface="Mango AC"/>
                <a:cs typeface="Mango AC"/>
                <a:sym typeface="Mango AC"/>
              </a:rPr>
              <a:t>11:50 - Lunch</a:t>
            </a:r>
          </a:p>
        </p:txBody>
      </p:sp>
      <p:sp>
        <p:nvSpPr>
          <p:cNvPr id="12" name="Freeform 12"/>
          <p:cNvSpPr/>
          <p:nvPr/>
        </p:nvSpPr>
        <p:spPr>
          <a:xfrm>
            <a:off x="-2057400" y="-1988967"/>
            <a:ext cx="4114800" cy="3895126"/>
          </a:xfrm>
          <a:custGeom>
            <a:avLst/>
            <a:gdLst/>
            <a:ahLst/>
            <a:cxnLst/>
            <a:rect l="l" t="t" r="r" b="b"/>
            <a:pathLst>
              <a:path w="4114800" h="3895126">
                <a:moveTo>
                  <a:pt x="0" y="0"/>
                </a:moveTo>
                <a:lnTo>
                  <a:pt x="4114800" y="0"/>
                </a:lnTo>
                <a:lnTo>
                  <a:pt x="4114800" y="3895126"/>
                </a:lnTo>
                <a:lnTo>
                  <a:pt x="0" y="389512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3" name="TextBox 13"/>
          <p:cNvSpPr txBox="1"/>
          <p:nvPr/>
        </p:nvSpPr>
        <p:spPr>
          <a:xfrm>
            <a:off x="1436008" y="2816816"/>
            <a:ext cx="8467533" cy="647065"/>
          </a:xfrm>
          <a:prstGeom prst="rect">
            <a:avLst/>
          </a:prstGeom>
        </p:spPr>
        <p:txBody>
          <a:bodyPr lIns="0" tIns="0" rIns="0" bIns="0" rtlCol="0" anchor="t">
            <a:spAutoFit/>
          </a:bodyPr>
          <a:lstStyle/>
          <a:p>
            <a:pPr algn="just">
              <a:lnSpc>
                <a:spcPts val="4759"/>
              </a:lnSpc>
            </a:pPr>
            <a:r>
              <a:rPr lang="en-US" sz="3399">
                <a:solidFill>
                  <a:srgbClr val="FFFFFF"/>
                </a:solidFill>
                <a:latin typeface="Mango AC"/>
                <a:ea typeface="Mango AC"/>
                <a:cs typeface="Mango AC"/>
                <a:sym typeface="Mango AC"/>
              </a:rPr>
              <a:t>9:00 - Phonics</a:t>
            </a:r>
          </a:p>
        </p:txBody>
      </p:sp>
      <p:sp>
        <p:nvSpPr>
          <p:cNvPr id="14" name="TextBox 14"/>
          <p:cNvSpPr txBox="1"/>
          <p:nvPr/>
        </p:nvSpPr>
        <p:spPr>
          <a:xfrm>
            <a:off x="1436008" y="3463881"/>
            <a:ext cx="8467533" cy="1247140"/>
          </a:xfrm>
          <a:prstGeom prst="rect">
            <a:avLst/>
          </a:prstGeom>
        </p:spPr>
        <p:txBody>
          <a:bodyPr lIns="0" tIns="0" rIns="0" bIns="0" rtlCol="0" anchor="t">
            <a:spAutoFit/>
          </a:bodyPr>
          <a:lstStyle/>
          <a:p>
            <a:pPr algn="just">
              <a:lnSpc>
                <a:spcPts val="4759"/>
              </a:lnSpc>
            </a:pPr>
            <a:r>
              <a:rPr lang="en-US" sz="3399">
                <a:solidFill>
                  <a:srgbClr val="FFFFFF"/>
                </a:solidFill>
                <a:latin typeface="Mango AC"/>
                <a:ea typeface="Mango AC"/>
                <a:cs typeface="Mango AC"/>
                <a:sym typeface="Mango AC"/>
              </a:rPr>
              <a:t>9:30 - Independent and adult led      </a:t>
            </a:r>
          </a:p>
          <a:p>
            <a:pPr algn="just">
              <a:lnSpc>
                <a:spcPts val="4759"/>
              </a:lnSpc>
            </a:pPr>
            <a:r>
              <a:rPr lang="en-US" sz="3399">
                <a:solidFill>
                  <a:srgbClr val="FFFFFF"/>
                </a:solidFill>
                <a:latin typeface="Mango AC"/>
                <a:ea typeface="Mango AC"/>
                <a:cs typeface="Mango AC"/>
                <a:sym typeface="Mango AC"/>
              </a:rPr>
              <a:t>         learning</a:t>
            </a:r>
          </a:p>
        </p:txBody>
      </p:sp>
      <p:sp>
        <p:nvSpPr>
          <p:cNvPr id="15" name="TextBox 15"/>
          <p:cNvSpPr txBox="1"/>
          <p:nvPr/>
        </p:nvSpPr>
        <p:spPr>
          <a:xfrm>
            <a:off x="1436008" y="4711021"/>
            <a:ext cx="8467533" cy="647065"/>
          </a:xfrm>
          <a:prstGeom prst="rect">
            <a:avLst/>
          </a:prstGeom>
        </p:spPr>
        <p:txBody>
          <a:bodyPr lIns="0" tIns="0" rIns="0" bIns="0" rtlCol="0" anchor="t">
            <a:spAutoFit/>
          </a:bodyPr>
          <a:lstStyle/>
          <a:p>
            <a:pPr algn="just">
              <a:lnSpc>
                <a:spcPts val="4759"/>
              </a:lnSpc>
            </a:pPr>
            <a:r>
              <a:rPr lang="en-US" sz="3399">
                <a:solidFill>
                  <a:srgbClr val="FFFFFF"/>
                </a:solidFill>
                <a:latin typeface="Mango AC"/>
                <a:ea typeface="Mango AC"/>
                <a:cs typeface="Mango AC"/>
                <a:sym typeface="Mango AC"/>
              </a:rPr>
              <a:t>11:30 - Maths</a:t>
            </a:r>
          </a:p>
        </p:txBody>
      </p:sp>
      <p:sp>
        <p:nvSpPr>
          <p:cNvPr id="16" name="TextBox 16"/>
          <p:cNvSpPr txBox="1"/>
          <p:nvPr/>
        </p:nvSpPr>
        <p:spPr>
          <a:xfrm>
            <a:off x="1437731" y="6005151"/>
            <a:ext cx="8467533" cy="647065"/>
          </a:xfrm>
          <a:prstGeom prst="rect">
            <a:avLst/>
          </a:prstGeom>
        </p:spPr>
        <p:txBody>
          <a:bodyPr lIns="0" tIns="0" rIns="0" bIns="0" rtlCol="0" anchor="t">
            <a:spAutoFit/>
          </a:bodyPr>
          <a:lstStyle/>
          <a:p>
            <a:pPr algn="just">
              <a:lnSpc>
                <a:spcPts val="4759"/>
              </a:lnSpc>
            </a:pPr>
            <a:r>
              <a:rPr lang="en-US" sz="3399">
                <a:solidFill>
                  <a:srgbClr val="FFFFFF"/>
                </a:solidFill>
                <a:latin typeface="Mango AC"/>
                <a:ea typeface="Mango AC"/>
                <a:cs typeface="Mango AC"/>
                <a:sym typeface="Mango AC"/>
              </a:rPr>
              <a:t>1:00pm - Afternoon registration</a:t>
            </a:r>
          </a:p>
        </p:txBody>
      </p:sp>
      <p:sp>
        <p:nvSpPr>
          <p:cNvPr id="17" name="TextBox 17"/>
          <p:cNvSpPr txBox="1"/>
          <p:nvPr/>
        </p:nvSpPr>
        <p:spPr>
          <a:xfrm>
            <a:off x="1443252" y="6652216"/>
            <a:ext cx="8467533" cy="647065"/>
          </a:xfrm>
          <a:prstGeom prst="rect">
            <a:avLst/>
          </a:prstGeom>
        </p:spPr>
        <p:txBody>
          <a:bodyPr lIns="0" tIns="0" rIns="0" bIns="0" rtlCol="0" anchor="t">
            <a:spAutoFit/>
          </a:bodyPr>
          <a:lstStyle/>
          <a:p>
            <a:pPr algn="just">
              <a:lnSpc>
                <a:spcPts val="4759"/>
              </a:lnSpc>
            </a:pPr>
            <a:r>
              <a:rPr lang="en-US" sz="3399">
                <a:solidFill>
                  <a:srgbClr val="FFFFFF"/>
                </a:solidFill>
                <a:latin typeface="Mango AC"/>
                <a:ea typeface="Mango AC"/>
                <a:cs typeface="Mango AC"/>
                <a:sym typeface="Mango AC"/>
              </a:rPr>
              <a:t>1:10pm - Squiggle club</a:t>
            </a:r>
          </a:p>
        </p:txBody>
      </p:sp>
      <p:sp>
        <p:nvSpPr>
          <p:cNvPr id="18" name="TextBox 18"/>
          <p:cNvSpPr txBox="1"/>
          <p:nvPr/>
        </p:nvSpPr>
        <p:spPr>
          <a:xfrm>
            <a:off x="1437731" y="7299281"/>
            <a:ext cx="8467533" cy="1247140"/>
          </a:xfrm>
          <a:prstGeom prst="rect">
            <a:avLst/>
          </a:prstGeom>
        </p:spPr>
        <p:txBody>
          <a:bodyPr lIns="0" tIns="0" rIns="0" bIns="0" rtlCol="0" anchor="t">
            <a:spAutoFit/>
          </a:bodyPr>
          <a:lstStyle/>
          <a:p>
            <a:pPr algn="just">
              <a:lnSpc>
                <a:spcPts val="4759"/>
              </a:lnSpc>
            </a:pPr>
            <a:r>
              <a:rPr lang="en-US" sz="3399">
                <a:solidFill>
                  <a:srgbClr val="FFFFFF"/>
                </a:solidFill>
                <a:latin typeface="Mango AC"/>
                <a:ea typeface="Mango AC"/>
                <a:cs typeface="Mango AC"/>
                <a:sym typeface="Mango AC"/>
              </a:rPr>
              <a:t>1:20pm - Independent and adult led </a:t>
            </a:r>
          </a:p>
          <a:p>
            <a:pPr algn="just">
              <a:lnSpc>
                <a:spcPts val="4759"/>
              </a:lnSpc>
            </a:pPr>
            <a:r>
              <a:rPr lang="en-US" sz="3399">
                <a:solidFill>
                  <a:srgbClr val="FFFFFF"/>
                </a:solidFill>
                <a:latin typeface="Mango AC"/>
                <a:ea typeface="Mango AC"/>
                <a:cs typeface="Mango AC"/>
                <a:sym typeface="Mango AC"/>
              </a:rPr>
              <a:t>            learning</a:t>
            </a:r>
          </a:p>
        </p:txBody>
      </p:sp>
      <p:sp>
        <p:nvSpPr>
          <p:cNvPr id="19" name="TextBox 19"/>
          <p:cNvSpPr txBox="1"/>
          <p:nvPr/>
        </p:nvSpPr>
        <p:spPr>
          <a:xfrm>
            <a:off x="1443252" y="8546421"/>
            <a:ext cx="8467533" cy="647065"/>
          </a:xfrm>
          <a:prstGeom prst="rect">
            <a:avLst/>
          </a:prstGeom>
        </p:spPr>
        <p:txBody>
          <a:bodyPr lIns="0" tIns="0" rIns="0" bIns="0" rtlCol="0" anchor="t">
            <a:spAutoFit/>
          </a:bodyPr>
          <a:lstStyle/>
          <a:p>
            <a:pPr algn="just">
              <a:lnSpc>
                <a:spcPts val="4759"/>
              </a:lnSpc>
            </a:pPr>
            <a:r>
              <a:rPr lang="en-US" sz="3399">
                <a:solidFill>
                  <a:srgbClr val="FFFFFF"/>
                </a:solidFill>
                <a:latin typeface="Mango AC"/>
                <a:ea typeface="Mango AC"/>
                <a:cs typeface="Mango AC"/>
                <a:sym typeface="Mango AC"/>
              </a:rPr>
              <a:t>2:45pm - Handwriting practice</a:t>
            </a:r>
          </a:p>
        </p:txBody>
      </p:sp>
      <p:sp>
        <p:nvSpPr>
          <p:cNvPr id="20" name="TextBox 20"/>
          <p:cNvSpPr txBox="1"/>
          <p:nvPr/>
        </p:nvSpPr>
        <p:spPr>
          <a:xfrm>
            <a:off x="1443252" y="9193486"/>
            <a:ext cx="8467533" cy="647065"/>
          </a:xfrm>
          <a:prstGeom prst="rect">
            <a:avLst/>
          </a:prstGeom>
        </p:spPr>
        <p:txBody>
          <a:bodyPr lIns="0" tIns="0" rIns="0" bIns="0" rtlCol="0" anchor="t">
            <a:spAutoFit/>
          </a:bodyPr>
          <a:lstStyle/>
          <a:p>
            <a:pPr algn="just">
              <a:lnSpc>
                <a:spcPts val="4759"/>
              </a:lnSpc>
            </a:pPr>
            <a:r>
              <a:rPr lang="en-US" sz="3399">
                <a:solidFill>
                  <a:srgbClr val="FFFFFF"/>
                </a:solidFill>
                <a:latin typeface="Mango AC"/>
                <a:ea typeface="Mango AC"/>
                <a:cs typeface="Mango AC"/>
                <a:sym typeface="Mango AC"/>
              </a:rPr>
              <a:t>3:15pm - Home time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70D61"/>
        </a:solidFill>
        <a:effectLst/>
      </p:bgPr>
    </p:bg>
    <p:spTree>
      <p:nvGrpSpPr>
        <p:cNvPr id="1" name=""/>
        <p:cNvGrpSpPr/>
        <p:nvPr/>
      </p:nvGrpSpPr>
      <p:grpSpPr>
        <a:xfrm>
          <a:off x="0" y="0"/>
          <a:ext cx="0" cy="0"/>
          <a:chOff x="0" y="0"/>
          <a:chExt cx="0" cy="0"/>
        </a:xfrm>
      </p:grpSpPr>
      <p:sp>
        <p:nvSpPr>
          <p:cNvPr id="2" name="Freeform 2"/>
          <p:cNvSpPr/>
          <p:nvPr/>
        </p:nvSpPr>
        <p:spPr>
          <a:xfrm rot="-1974276">
            <a:off x="1336691" y="34844"/>
            <a:ext cx="9264311" cy="9453378"/>
          </a:xfrm>
          <a:custGeom>
            <a:avLst/>
            <a:gdLst/>
            <a:ahLst/>
            <a:cxnLst/>
            <a:rect l="l" t="t" r="r" b="b"/>
            <a:pathLst>
              <a:path w="9264311" h="9453378">
                <a:moveTo>
                  <a:pt x="0" y="0"/>
                </a:moveTo>
                <a:lnTo>
                  <a:pt x="9264311" y="0"/>
                </a:lnTo>
                <a:lnTo>
                  <a:pt x="9264311" y="9453378"/>
                </a:lnTo>
                <a:lnTo>
                  <a:pt x="0" y="94533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538373" y="2906290"/>
            <a:ext cx="605807" cy="577169"/>
          </a:xfrm>
          <a:custGeom>
            <a:avLst/>
            <a:gdLst/>
            <a:ahLst/>
            <a:cxnLst/>
            <a:rect l="l" t="t" r="r" b="b"/>
            <a:pathLst>
              <a:path w="605807" h="577169">
                <a:moveTo>
                  <a:pt x="0" y="0"/>
                </a:moveTo>
                <a:lnTo>
                  <a:pt x="605806" y="0"/>
                </a:lnTo>
                <a:lnTo>
                  <a:pt x="605806" y="577168"/>
                </a:lnTo>
                <a:lnTo>
                  <a:pt x="0" y="5771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538373" y="6180709"/>
            <a:ext cx="605807" cy="577169"/>
          </a:xfrm>
          <a:custGeom>
            <a:avLst/>
            <a:gdLst/>
            <a:ahLst/>
            <a:cxnLst/>
            <a:rect l="l" t="t" r="r" b="b"/>
            <a:pathLst>
              <a:path w="605807" h="577169">
                <a:moveTo>
                  <a:pt x="0" y="0"/>
                </a:moveTo>
                <a:lnTo>
                  <a:pt x="605806" y="0"/>
                </a:lnTo>
                <a:lnTo>
                  <a:pt x="605806" y="577168"/>
                </a:lnTo>
                <a:lnTo>
                  <a:pt x="0" y="5771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538373" y="7596077"/>
            <a:ext cx="605807" cy="577169"/>
          </a:xfrm>
          <a:custGeom>
            <a:avLst/>
            <a:gdLst/>
            <a:ahLst/>
            <a:cxnLst/>
            <a:rect l="l" t="t" r="r" b="b"/>
            <a:pathLst>
              <a:path w="605807" h="577169">
                <a:moveTo>
                  <a:pt x="0" y="0"/>
                </a:moveTo>
                <a:lnTo>
                  <a:pt x="605806" y="0"/>
                </a:lnTo>
                <a:lnTo>
                  <a:pt x="605806" y="577169"/>
                </a:lnTo>
                <a:lnTo>
                  <a:pt x="0" y="5771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TextBox 6"/>
          <p:cNvSpPr txBox="1"/>
          <p:nvPr/>
        </p:nvSpPr>
        <p:spPr>
          <a:xfrm>
            <a:off x="1436008" y="1109685"/>
            <a:ext cx="9065678" cy="1282698"/>
          </a:xfrm>
          <a:prstGeom prst="rect">
            <a:avLst/>
          </a:prstGeom>
        </p:spPr>
        <p:txBody>
          <a:bodyPr lIns="0" tIns="0" rIns="0" bIns="0" rtlCol="0" anchor="t">
            <a:spAutoFit/>
          </a:bodyPr>
          <a:lstStyle/>
          <a:p>
            <a:pPr algn="l">
              <a:lnSpc>
                <a:spcPts val="8799"/>
              </a:lnSpc>
            </a:pPr>
            <a:r>
              <a:rPr lang="en-US" sz="7999">
                <a:solidFill>
                  <a:srgbClr val="FFFFFF"/>
                </a:solidFill>
                <a:latin typeface="Mango AC"/>
                <a:ea typeface="Mango AC"/>
                <a:cs typeface="Mango AC"/>
                <a:sym typeface="Mango AC"/>
              </a:rPr>
              <a:t>Lunches</a:t>
            </a:r>
          </a:p>
        </p:txBody>
      </p:sp>
      <p:sp>
        <p:nvSpPr>
          <p:cNvPr id="7" name="TextBox 7"/>
          <p:cNvSpPr txBox="1"/>
          <p:nvPr/>
        </p:nvSpPr>
        <p:spPr>
          <a:xfrm>
            <a:off x="1436008" y="5999734"/>
            <a:ext cx="8467533" cy="939801"/>
          </a:xfrm>
          <a:prstGeom prst="rect">
            <a:avLst/>
          </a:prstGeom>
        </p:spPr>
        <p:txBody>
          <a:bodyPr lIns="0" tIns="0" rIns="0" bIns="0" rtlCol="0" anchor="t">
            <a:spAutoFit/>
          </a:bodyPr>
          <a:lstStyle/>
          <a:p>
            <a:pPr algn="just">
              <a:lnSpc>
                <a:spcPts val="6999"/>
              </a:lnSpc>
            </a:pPr>
            <a:r>
              <a:rPr lang="en-US" sz="4999">
                <a:solidFill>
                  <a:srgbClr val="FFFFFF"/>
                </a:solidFill>
                <a:latin typeface="Mango AC"/>
                <a:ea typeface="Mango AC"/>
                <a:cs typeface="Mango AC"/>
                <a:sym typeface="Mango AC"/>
              </a:rPr>
              <a:t>Healthy lunches.</a:t>
            </a:r>
          </a:p>
        </p:txBody>
      </p:sp>
      <p:sp>
        <p:nvSpPr>
          <p:cNvPr id="8" name="TextBox 8"/>
          <p:cNvSpPr txBox="1"/>
          <p:nvPr/>
        </p:nvSpPr>
        <p:spPr>
          <a:xfrm>
            <a:off x="1436008" y="7415102"/>
            <a:ext cx="8467533" cy="939801"/>
          </a:xfrm>
          <a:prstGeom prst="rect">
            <a:avLst/>
          </a:prstGeom>
        </p:spPr>
        <p:txBody>
          <a:bodyPr lIns="0" tIns="0" rIns="0" bIns="0" rtlCol="0" anchor="t">
            <a:spAutoFit/>
          </a:bodyPr>
          <a:lstStyle/>
          <a:p>
            <a:pPr algn="just">
              <a:lnSpc>
                <a:spcPts val="6999"/>
              </a:lnSpc>
            </a:pPr>
            <a:r>
              <a:rPr lang="en-US" sz="4999">
                <a:solidFill>
                  <a:srgbClr val="FFFFFF"/>
                </a:solidFill>
                <a:latin typeface="Mango AC"/>
                <a:ea typeface="Mango AC"/>
                <a:cs typeface="Mango AC"/>
                <a:sym typeface="Mango AC"/>
              </a:rPr>
              <a:t>No nuts </a:t>
            </a:r>
          </a:p>
        </p:txBody>
      </p:sp>
      <p:sp>
        <p:nvSpPr>
          <p:cNvPr id="9" name="Freeform 9"/>
          <p:cNvSpPr/>
          <p:nvPr/>
        </p:nvSpPr>
        <p:spPr>
          <a:xfrm rot="-2485681">
            <a:off x="3856482" y="6632817"/>
            <a:ext cx="5939229" cy="6145811"/>
          </a:xfrm>
          <a:custGeom>
            <a:avLst/>
            <a:gdLst/>
            <a:ahLst/>
            <a:cxnLst/>
            <a:rect l="l" t="t" r="r" b="b"/>
            <a:pathLst>
              <a:path w="5939229" h="6145811">
                <a:moveTo>
                  <a:pt x="0" y="0"/>
                </a:moveTo>
                <a:lnTo>
                  <a:pt x="5939229" y="0"/>
                </a:lnTo>
                <a:lnTo>
                  <a:pt x="5939229" y="6145811"/>
                </a:lnTo>
                <a:lnTo>
                  <a:pt x="0" y="61458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Freeform 10"/>
          <p:cNvSpPr/>
          <p:nvPr/>
        </p:nvSpPr>
        <p:spPr>
          <a:xfrm>
            <a:off x="9903541" y="-3857788"/>
            <a:ext cx="7717060" cy="6936257"/>
          </a:xfrm>
          <a:custGeom>
            <a:avLst/>
            <a:gdLst/>
            <a:ahLst/>
            <a:cxnLst/>
            <a:rect l="l" t="t" r="r" b="b"/>
            <a:pathLst>
              <a:path w="7717060" h="6936257">
                <a:moveTo>
                  <a:pt x="0" y="0"/>
                </a:moveTo>
                <a:lnTo>
                  <a:pt x="7717060" y="0"/>
                </a:lnTo>
                <a:lnTo>
                  <a:pt x="7717060" y="6936258"/>
                </a:lnTo>
                <a:lnTo>
                  <a:pt x="0" y="69362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1" name="Freeform 11"/>
          <p:cNvSpPr/>
          <p:nvPr/>
        </p:nvSpPr>
        <p:spPr>
          <a:xfrm rot="1815225">
            <a:off x="10803582" y="7648323"/>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12" name="Group 12"/>
          <p:cNvGrpSpPr/>
          <p:nvPr/>
        </p:nvGrpSpPr>
        <p:grpSpPr>
          <a:xfrm>
            <a:off x="11104262" y="2005987"/>
            <a:ext cx="7183738" cy="7195107"/>
            <a:chOff x="-6350" y="-36830"/>
            <a:chExt cx="6419850" cy="6430010"/>
          </a:xfrm>
        </p:grpSpPr>
        <p:sp>
          <p:nvSpPr>
            <p:cNvPr id="13" name="Freeform 13"/>
            <p:cNvSpPr/>
            <p:nvPr/>
          </p:nvSpPr>
          <p:spPr>
            <a:xfrm>
              <a:off x="0" y="0"/>
              <a:ext cx="6419850" cy="6430010"/>
            </a:xfrm>
            <a:custGeom>
              <a:avLst/>
              <a:gdLst/>
              <a:ahLst/>
              <a:cxnLst/>
              <a:rect l="l" t="t" r="r" b="b"/>
              <a:pathLst>
                <a:path w="6419850" h="6430010">
                  <a:moveTo>
                    <a:pt x="3980180" y="39370"/>
                  </a:moveTo>
                  <a:cubicBezTo>
                    <a:pt x="3902710" y="0"/>
                    <a:pt x="3124200" y="354330"/>
                    <a:pt x="2142490" y="617220"/>
                  </a:cubicBezTo>
                  <a:cubicBezTo>
                    <a:pt x="1402080" y="816610"/>
                    <a:pt x="393700" y="929640"/>
                    <a:pt x="342900" y="971550"/>
                  </a:cubicBezTo>
                  <a:cubicBezTo>
                    <a:pt x="288290" y="1017270"/>
                    <a:pt x="466090" y="1253490"/>
                    <a:pt x="401320" y="2128520"/>
                  </a:cubicBezTo>
                  <a:cubicBezTo>
                    <a:pt x="326390" y="3138170"/>
                    <a:pt x="12700" y="4806950"/>
                    <a:pt x="6350" y="4885690"/>
                  </a:cubicBezTo>
                  <a:cubicBezTo>
                    <a:pt x="0" y="4972050"/>
                    <a:pt x="1061720" y="4992370"/>
                    <a:pt x="2001520" y="5474970"/>
                  </a:cubicBezTo>
                  <a:cubicBezTo>
                    <a:pt x="2674620" y="5820410"/>
                    <a:pt x="3592830" y="6361430"/>
                    <a:pt x="3642360" y="6393180"/>
                  </a:cubicBezTo>
                  <a:cubicBezTo>
                    <a:pt x="3698240" y="6430010"/>
                    <a:pt x="4371340" y="5444490"/>
                    <a:pt x="5040630" y="4677410"/>
                  </a:cubicBezTo>
                  <a:cubicBezTo>
                    <a:pt x="5802630" y="3804920"/>
                    <a:pt x="6280150" y="3441700"/>
                    <a:pt x="6352540" y="3355340"/>
                  </a:cubicBezTo>
                  <a:cubicBezTo>
                    <a:pt x="6419850" y="3274060"/>
                    <a:pt x="5642610" y="2500630"/>
                    <a:pt x="5064760" y="1709420"/>
                  </a:cubicBezTo>
                  <a:cubicBezTo>
                    <a:pt x="4486910" y="918210"/>
                    <a:pt x="4108450" y="105410"/>
                    <a:pt x="3980180" y="39370"/>
                  </a:cubicBezTo>
                  <a:close/>
                </a:path>
              </a:pathLst>
            </a:custGeom>
            <a:blipFill>
              <a:blip r:embed="rId12"/>
              <a:stretch>
                <a:fillRect l="-25135" r="-25135"/>
              </a:stretch>
            </a:blipFill>
          </p:spPr>
          <p:txBody>
            <a:bodyPr/>
            <a:lstStyle/>
            <a:p>
              <a:endParaRPr lang="en-GB"/>
            </a:p>
          </p:txBody>
        </p:sp>
      </p:grpSp>
      <p:sp>
        <p:nvSpPr>
          <p:cNvPr id="14" name="TextBox 14"/>
          <p:cNvSpPr txBox="1"/>
          <p:nvPr/>
        </p:nvSpPr>
        <p:spPr>
          <a:xfrm>
            <a:off x="1436008" y="2725315"/>
            <a:ext cx="7385273" cy="2711451"/>
          </a:xfrm>
          <a:prstGeom prst="rect">
            <a:avLst/>
          </a:prstGeom>
        </p:spPr>
        <p:txBody>
          <a:bodyPr lIns="0" tIns="0" rIns="0" bIns="0" rtlCol="0" anchor="t">
            <a:spAutoFit/>
          </a:bodyPr>
          <a:lstStyle/>
          <a:p>
            <a:pPr algn="just">
              <a:lnSpc>
                <a:spcPts val="6999"/>
              </a:lnSpc>
            </a:pPr>
            <a:r>
              <a:rPr lang="en-US" sz="4999">
                <a:solidFill>
                  <a:srgbClr val="FFFFFF"/>
                </a:solidFill>
                <a:latin typeface="Mango AC"/>
                <a:ea typeface="Mango AC"/>
                <a:cs typeface="Mango AC"/>
                <a:sym typeface="Mango AC"/>
              </a:rPr>
              <a:t>Booking of school meals must be by 12pm the day before.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70D61"/>
        </a:solidFill>
        <a:effectLst/>
      </p:bgPr>
    </p:bg>
    <p:spTree>
      <p:nvGrpSpPr>
        <p:cNvPr id="1" name=""/>
        <p:cNvGrpSpPr/>
        <p:nvPr/>
      </p:nvGrpSpPr>
      <p:grpSpPr>
        <a:xfrm>
          <a:off x="0" y="0"/>
          <a:ext cx="0" cy="0"/>
          <a:chOff x="0" y="0"/>
          <a:chExt cx="0" cy="0"/>
        </a:xfrm>
      </p:grpSpPr>
      <p:sp>
        <p:nvSpPr>
          <p:cNvPr id="2" name="Freeform 2"/>
          <p:cNvSpPr/>
          <p:nvPr/>
        </p:nvSpPr>
        <p:spPr>
          <a:xfrm>
            <a:off x="5034726" y="1028700"/>
            <a:ext cx="12306453" cy="9778036"/>
          </a:xfrm>
          <a:custGeom>
            <a:avLst/>
            <a:gdLst/>
            <a:ahLst/>
            <a:cxnLst/>
            <a:rect l="l" t="t" r="r" b="b"/>
            <a:pathLst>
              <a:path w="12306453" h="9778036">
                <a:moveTo>
                  <a:pt x="0" y="0"/>
                </a:moveTo>
                <a:lnTo>
                  <a:pt x="12306453" y="0"/>
                </a:lnTo>
                <a:lnTo>
                  <a:pt x="12306453" y="9778036"/>
                </a:lnTo>
                <a:lnTo>
                  <a:pt x="0" y="9778036"/>
                </a:lnTo>
                <a:lnTo>
                  <a:pt x="0" y="0"/>
                </a:lnTo>
                <a:close/>
              </a:path>
            </a:pathLst>
          </a:custGeom>
          <a:blipFill>
            <a:blip r:embed="rId2">
              <a:alphaModFix amt="70000"/>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4874263" y="-10287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6751072" y="5397982"/>
            <a:ext cx="8856205" cy="8115504"/>
          </a:xfrm>
          <a:custGeom>
            <a:avLst/>
            <a:gdLst/>
            <a:ahLst/>
            <a:cxnLst/>
            <a:rect l="l" t="t" r="r" b="b"/>
            <a:pathLst>
              <a:path w="8856205" h="8115504">
                <a:moveTo>
                  <a:pt x="0" y="0"/>
                </a:moveTo>
                <a:lnTo>
                  <a:pt x="8856205" y="0"/>
                </a:lnTo>
                <a:lnTo>
                  <a:pt x="8856205" y="8115504"/>
                </a:lnTo>
                <a:lnTo>
                  <a:pt x="0" y="81155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9144000" y="7776317"/>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a:off x="538373" y="4408074"/>
            <a:ext cx="605807" cy="577169"/>
          </a:xfrm>
          <a:custGeom>
            <a:avLst/>
            <a:gdLst/>
            <a:ahLst/>
            <a:cxnLst/>
            <a:rect l="l" t="t" r="r" b="b"/>
            <a:pathLst>
              <a:path w="605807" h="577169">
                <a:moveTo>
                  <a:pt x="0" y="0"/>
                </a:moveTo>
                <a:lnTo>
                  <a:pt x="605806" y="0"/>
                </a:lnTo>
                <a:lnTo>
                  <a:pt x="605806" y="577169"/>
                </a:lnTo>
                <a:lnTo>
                  <a:pt x="0" y="5771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7" name="Freeform 7"/>
          <p:cNvSpPr/>
          <p:nvPr/>
        </p:nvSpPr>
        <p:spPr>
          <a:xfrm>
            <a:off x="538373" y="6953991"/>
            <a:ext cx="605807" cy="577169"/>
          </a:xfrm>
          <a:custGeom>
            <a:avLst/>
            <a:gdLst/>
            <a:ahLst/>
            <a:cxnLst/>
            <a:rect l="l" t="t" r="r" b="b"/>
            <a:pathLst>
              <a:path w="605807" h="577169">
                <a:moveTo>
                  <a:pt x="0" y="0"/>
                </a:moveTo>
                <a:lnTo>
                  <a:pt x="605806" y="0"/>
                </a:lnTo>
                <a:lnTo>
                  <a:pt x="605806" y="577169"/>
                </a:lnTo>
                <a:lnTo>
                  <a:pt x="0" y="5771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grpSp>
        <p:nvGrpSpPr>
          <p:cNvPr id="8" name="Group 8"/>
          <p:cNvGrpSpPr/>
          <p:nvPr/>
        </p:nvGrpSpPr>
        <p:grpSpPr>
          <a:xfrm>
            <a:off x="10804786" y="2038900"/>
            <a:ext cx="6877344" cy="6718163"/>
            <a:chOff x="0" y="0"/>
            <a:chExt cx="4828540" cy="4716780"/>
          </a:xfrm>
        </p:grpSpPr>
        <p:sp>
          <p:nvSpPr>
            <p:cNvPr id="9" name="Freeform 9"/>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14"/>
              <a:stretch>
                <a:fillRect l="-23133" r="-23133"/>
              </a:stretch>
            </a:blipFill>
          </p:spPr>
          <p:txBody>
            <a:bodyPr/>
            <a:lstStyle/>
            <a:p>
              <a:endParaRPr lang="en-GB"/>
            </a:p>
          </p:txBody>
        </p:sp>
      </p:grpSp>
      <p:sp>
        <p:nvSpPr>
          <p:cNvPr id="10" name="TextBox 10"/>
          <p:cNvSpPr txBox="1"/>
          <p:nvPr/>
        </p:nvSpPr>
        <p:spPr>
          <a:xfrm>
            <a:off x="1436008" y="1109685"/>
            <a:ext cx="8467533" cy="2397123"/>
          </a:xfrm>
          <a:prstGeom prst="rect">
            <a:avLst/>
          </a:prstGeom>
        </p:spPr>
        <p:txBody>
          <a:bodyPr lIns="0" tIns="0" rIns="0" bIns="0" rtlCol="0" anchor="t">
            <a:spAutoFit/>
          </a:bodyPr>
          <a:lstStyle/>
          <a:p>
            <a:pPr algn="l">
              <a:lnSpc>
                <a:spcPts val="8799"/>
              </a:lnSpc>
            </a:pPr>
            <a:r>
              <a:rPr lang="en-US" sz="7999">
                <a:solidFill>
                  <a:srgbClr val="FFFFFF"/>
                </a:solidFill>
                <a:latin typeface="Mango AC"/>
                <a:ea typeface="Mango AC"/>
                <a:cs typeface="Mango AC"/>
                <a:sym typeface="Mango AC"/>
              </a:rPr>
              <a:t>Water only School</a:t>
            </a:r>
          </a:p>
        </p:txBody>
      </p:sp>
      <p:sp>
        <p:nvSpPr>
          <p:cNvPr id="11" name="TextBox 11"/>
          <p:cNvSpPr txBox="1"/>
          <p:nvPr/>
        </p:nvSpPr>
        <p:spPr>
          <a:xfrm>
            <a:off x="1436008" y="4227099"/>
            <a:ext cx="7385273" cy="1825626"/>
          </a:xfrm>
          <a:prstGeom prst="rect">
            <a:avLst/>
          </a:prstGeom>
        </p:spPr>
        <p:txBody>
          <a:bodyPr lIns="0" tIns="0" rIns="0" bIns="0" rtlCol="0" anchor="t">
            <a:spAutoFit/>
          </a:bodyPr>
          <a:lstStyle/>
          <a:p>
            <a:pPr algn="just">
              <a:lnSpc>
                <a:spcPts val="6999"/>
              </a:lnSpc>
            </a:pPr>
            <a:r>
              <a:rPr lang="en-US" sz="4999">
                <a:solidFill>
                  <a:srgbClr val="FFFFFF"/>
                </a:solidFill>
                <a:latin typeface="Mango AC"/>
                <a:ea typeface="Mango AC"/>
                <a:cs typeface="Mango AC"/>
                <a:sym typeface="Mango AC"/>
              </a:rPr>
              <a:t>Please provide a named water bottle.</a:t>
            </a:r>
          </a:p>
        </p:txBody>
      </p:sp>
      <p:sp>
        <p:nvSpPr>
          <p:cNvPr id="12" name="TextBox 12"/>
          <p:cNvSpPr txBox="1"/>
          <p:nvPr/>
        </p:nvSpPr>
        <p:spPr>
          <a:xfrm>
            <a:off x="1436008" y="6773016"/>
            <a:ext cx="8697624" cy="1825626"/>
          </a:xfrm>
          <a:prstGeom prst="rect">
            <a:avLst/>
          </a:prstGeom>
        </p:spPr>
        <p:txBody>
          <a:bodyPr lIns="0" tIns="0" rIns="0" bIns="0" rtlCol="0" anchor="t">
            <a:spAutoFit/>
          </a:bodyPr>
          <a:lstStyle/>
          <a:p>
            <a:pPr algn="just">
              <a:lnSpc>
                <a:spcPts val="6999"/>
              </a:lnSpc>
            </a:pPr>
            <a:r>
              <a:rPr lang="en-US" sz="4999">
                <a:solidFill>
                  <a:srgbClr val="FFFFFF"/>
                </a:solidFill>
                <a:latin typeface="Mango AC"/>
                <a:ea typeface="Mango AC"/>
                <a:cs typeface="Mango AC"/>
                <a:sym typeface="Mango AC"/>
              </a:rPr>
              <a:t>Please only put water in your child’s bottle.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70D61"/>
        </a:solidFill>
        <a:effectLst/>
      </p:bgPr>
    </p:bg>
    <p:spTree>
      <p:nvGrpSpPr>
        <p:cNvPr id="1" name=""/>
        <p:cNvGrpSpPr/>
        <p:nvPr/>
      </p:nvGrpSpPr>
      <p:grpSpPr>
        <a:xfrm>
          <a:off x="0" y="0"/>
          <a:ext cx="0" cy="0"/>
          <a:chOff x="0" y="0"/>
          <a:chExt cx="0" cy="0"/>
        </a:xfrm>
      </p:grpSpPr>
      <p:sp>
        <p:nvSpPr>
          <p:cNvPr id="2" name="Freeform 2"/>
          <p:cNvSpPr/>
          <p:nvPr/>
        </p:nvSpPr>
        <p:spPr>
          <a:xfrm>
            <a:off x="538373" y="3699579"/>
            <a:ext cx="605807" cy="577169"/>
          </a:xfrm>
          <a:custGeom>
            <a:avLst/>
            <a:gdLst/>
            <a:ahLst/>
            <a:cxnLst/>
            <a:rect l="l" t="t" r="r" b="b"/>
            <a:pathLst>
              <a:path w="605807" h="577169">
                <a:moveTo>
                  <a:pt x="0" y="0"/>
                </a:moveTo>
                <a:lnTo>
                  <a:pt x="605806" y="0"/>
                </a:lnTo>
                <a:lnTo>
                  <a:pt x="605806" y="577168"/>
                </a:lnTo>
                <a:lnTo>
                  <a:pt x="0" y="5771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538373" y="5713481"/>
            <a:ext cx="605807" cy="577169"/>
          </a:xfrm>
          <a:custGeom>
            <a:avLst/>
            <a:gdLst/>
            <a:ahLst/>
            <a:cxnLst/>
            <a:rect l="l" t="t" r="r" b="b"/>
            <a:pathLst>
              <a:path w="605807" h="577169">
                <a:moveTo>
                  <a:pt x="0" y="0"/>
                </a:moveTo>
                <a:lnTo>
                  <a:pt x="605806" y="0"/>
                </a:lnTo>
                <a:lnTo>
                  <a:pt x="605806" y="577169"/>
                </a:lnTo>
                <a:lnTo>
                  <a:pt x="0" y="5771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538373" y="7728925"/>
            <a:ext cx="605807" cy="577169"/>
          </a:xfrm>
          <a:custGeom>
            <a:avLst/>
            <a:gdLst/>
            <a:ahLst/>
            <a:cxnLst/>
            <a:rect l="l" t="t" r="r" b="b"/>
            <a:pathLst>
              <a:path w="605807" h="577169">
                <a:moveTo>
                  <a:pt x="0" y="0"/>
                </a:moveTo>
                <a:lnTo>
                  <a:pt x="605806" y="0"/>
                </a:lnTo>
                <a:lnTo>
                  <a:pt x="605806" y="577169"/>
                </a:lnTo>
                <a:lnTo>
                  <a:pt x="0" y="5771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1755743" y="1532148"/>
            <a:ext cx="12306453" cy="9778036"/>
          </a:xfrm>
          <a:custGeom>
            <a:avLst/>
            <a:gdLst/>
            <a:ahLst/>
            <a:cxnLst/>
            <a:rect l="l" t="t" r="r" b="b"/>
            <a:pathLst>
              <a:path w="12306453" h="9778036">
                <a:moveTo>
                  <a:pt x="0" y="0"/>
                </a:moveTo>
                <a:lnTo>
                  <a:pt x="12306452" y="0"/>
                </a:lnTo>
                <a:lnTo>
                  <a:pt x="12306452" y="9778036"/>
                </a:lnTo>
                <a:lnTo>
                  <a:pt x="0" y="9778036"/>
                </a:lnTo>
                <a:lnTo>
                  <a:pt x="0" y="0"/>
                </a:lnTo>
                <a:close/>
              </a:path>
            </a:pathLst>
          </a:custGeom>
          <a:blipFill>
            <a:blip r:embed="rId5">
              <a:alphaModFix amt="7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rot="-1076875">
            <a:off x="2105497" y="8454903"/>
            <a:ext cx="11606945" cy="7597273"/>
          </a:xfrm>
          <a:custGeom>
            <a:avLst/>
            <a:gdLst/>
            <a:ahLst/>
            <a:cxnLst/>
            <a:rect l="l" t="t" r="r" b="b"/>
            <a:pathLst>
              <a:path w="11606945" h="7597273">
                <a:moveTo>
                  <a:pt x="0" y="0"/>
                </a:moveTo>
                <a:lnTo>
                  <a:pt x="11606944" y="0"/>
                </a:lnTo>
                <a:lnTo>
                  <a:pt x="11606944" y="7597273"/>
                </a:lnTo>
                <a:lnTo>
                  <a:pt x="0" y="75972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a:off x="13342688" y="-6549764"/>
            <a:ext cx="9890624" cy="9981032"/>
          </a:xfrm>
          <a:custGeom>
            <a:avLst/>
            <a:gdLst/>
            <a:ahLst/>
            <a:cxnLst/>
            <a:rect l="l" t="t" r="r" b="b"/>
            <a:pathLst>
              <a:path w="9890624" h="9981032">
                <a:moveTo>
                  <a:pt x="0" y="0"/>
                </a:moveTo>
                <a:lnTo>
                  <a:pt x="9890624" y="0"/>
                </a:lnTo>
                <a:lnTo>
                  <a:pt x="9890624" y="9981032"/>
                </a:lnTo>
                <a:lnTo>
                  <a:pt x="0" y="99810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Freeform 8"/>
          <p:cNvSpPr/>
          <p:nvPr/>
        </p:nvSpPr>
        <p:spPr>
          <a:xfrm>
            <a:off x="16256785" y="72009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grpSp>
        <p:nvGrpSpPr>
          <p:cNvPr id="9" name="Group 9"/>
          <p:cNvGrpSpPr/>
          <p:nvPr/>
        </p:nvGrpSpPr>
        <p:grpSpPr>
          <a:xfrm>
            <a:off x="10690949" y="1933280"/>
            <a:ext cx="6568351" cy="6568351"/>
            <a:chOff x="0" y="0"/>
            <a:chExt cx="6350000" cy="6350000"/>
          </a:xfrm>
        </p:grpSpPr>
        <p:sp>
          <p:nvSpPr>
            <p:cNvPr id="10" name="Freeform 10"/>
            <p:cNvSpPr/>
            <p:nvPr/>
          </p:nvSpPr>
          <p:spPr>
            <a:xfrm>
              <a:off x="-181610" y="-181610"/>
              <a:ext cx="6713221" cy="6713221"/>
            </a:xfrm>
            <a:custGeom>
              <a:avLst/>
              <a:gdLst/>
              <a:ahLst/>
              <a:cxnLst/>
              <a:rect l="l" t="t" r="r" b="b"/>
              <a:pathLst>
                <a:path w="6713221" h="6713221">
                  <a:moveTo>
                    <a:pt x="5986780" y="726440"/>
                  </a:moveTo>
                  <a:cubicBezTo>
                    <a:pt x="5260340" y="0"/>
                    <a:pt x="4083050" y="0"/>
                    <a:pt x="3356610" y="726440"/>
                  </a:cubicBezTo>
                  <a:cubicBezTo>
                    <a:pt x="2630170" y="0"/>
                    <a:pt x="1452880" y="0"/>
                    <a:pt x="726440" y="726440"/>
                  </a:cubicBezTo>
                  <a:cubicBezTo>
                    <a:pt x="0" y="1452880"/>
                    <a:pt x="0" y="2630170"/>
                    <a:pt x="726440" y="3356610"/>
                  </a:cubicBezTo>
                  <a:cubicBezTo>
                    <a:pt x="0" y="4083050"/>
                    <a:pt x="0" y="5260340"/>
                    <a:pt x="726440" y="5986780"/>
                  </a:cubicBezTo>
                  <a:cubicBezTo>
                    <a:pt x="1452880" y="6713221"/>
                    <a:pt x="2630170" y="6713220"/>
                    <a:pt x="3356610" y="5986780"/>
                  </a:cubicBezTo>
                  <a:cubicBezTo>
                    <a:pt x="4083050" y="6713220"/>
                    <a:pt x="5260340" y="6713220"/>
                    <a:pt x="5986780" y="5986780"/>
                  </a:cubicBezTo>
                  <a:cubicBezTo>
                    <a:pt x="6713221" y="5260340"/>
                    <a:pt x="6713220" y="4083050"/>
                    <a:pt x="5986780" y="3356610"/>
                  </a:cubicBezTo>
                  <a:cubicBezTo>
                    <a:pt x="6713220" y="2630170"/>
                    <a:pt x="6713220" y="1452880"/>
                    <a:pt x="5986780" y="726440"/>
                  </a:cubicBezTo>
                  <a:close/>
                </a:path>
              </a:pathLst>
            </a:custGeom>
            <a:blipFill>
              <a:blip r:embed="rId13"/>
              <a:stretch>
                <a:fillRect l="-25046" r="-25046"/>
              </a:stretch>
            </a:blipFill>
          </p:spPr>
          <p:txBody>
            <a:bodyPr/>
            <a:lstStyle/>
            <a:p>
              <a:endParaRPr lang="en-GB"/>
            </a:p>
          </p:txBody>
        </p:sp>
      </p:grpSp>
      <p:sp>
        <p:nvSpPr>
          <p:cNvPr id="11" name="TextBox 11"/>
          <p:cNvSpPr txBox="1"/>
          <p:nvPr/>
        </p:nvSpPr>
        <p:spPr>
          <a:xfrm>
            <a:off x="1436008" y="701381"/>
            <a:ext cx="6971260" cy="2257028"/>
          </a:xfrm>
          <a:prstGeom prst="rect">
            <a:avLst/>
          </a:prstGeom>
        </p:spPr>
        <p:txBody>
          <a:bodyPr lIns="0" tIns="0" rIns="0" bIns="0" rtlCol="0" anchor="t">
            <a:spAutoFit/>
          </a:bodyPr>
          <a:lstStyle/>
          <a:p>
            <a:pPr algn="l">
              <a:lnSpc>
                <a:spcPts val="8799"/>
              </a:lnSpc>
            </a:pPr>
            <a:r>
              <a:rPr lang="en-US" sz="7999" dirty="0">
                <a:solidFill>
                  <a:srgbClr val="FFFFFF"/>
                </a:solidFill>
                <a:latin typeface="Mango AC"/>
                <a:ea typeface="Mango AC"/>
                <a:cs typeface="Mango AC"/>
                <a:sym typeface="Mango AC"/>
              </a:rPr>
              <a:t>Homework </a:t>
            </a:r>
            <a:r>
              <a:rPr lang="en-US" sz="7999">
                <a:solidFill>
                  <a:srgbClr val="FFFFFF"/>
                </a:solidFill>
                <a:latin typeface="Mango AC"/>
                <a:ea typeface="Mango AC"/>
                <a:cs typeface="Mango AC"/>
                <a:sym typeface="Mango AC"/>
              </a:rPr>
              <a:t>and reading</a:t>
            </a:r>
            <a:endParaRPr lang="en-US" sz="7999" dirty="0">
              <a:solidFill>
                <a:srgbClr val="FFFFFF"/>
              </a:solidFill>
              <a:latin typeface="Mango AC"/>
              <a:ea typeface="Mango AC"/>
              <a:cs typeface="Mango AC"/>
              <a:sym typeface="Mango AC"/>
            </a:endParaRPr>
          </a:p>
        </p:txBody>
      </p:sp>
      <p:sp>
        <p:nvSpPr>
          <p:cNvPr id="12" name="TextBox 12"/>
          <p:cNvSpPr txBox="1"/>
          <p:nvPr/>
        </p:nvSpPr>
        <p:spPr>
          <a:xfrm>
            <a:off x="1436008" y="3499554"/>
            <a:ext cx="8467533" cy="1825626"/>
          </a:xfrm>
          <a:prstGeom prst="rect">
            <a:avLst/>
          </a:prstGeom>
        </p:spPr>
        <p:txBody>
          <a:bodyPr lIns="0" tIns="0" rIns="0" bIns="0" rtlCol="0" anchor="t">
            <a:spAutoFit/>
          </a:bodyPr>
          <a:lstStyle/>
          <a:p>
            <a:pPr algn="just">
              <a:lnSpc>
                <a:spcPts val="6999"/>
              </a:lnSpc>
            </a:pPr>
            <a:r>
              <a:rPr lang="en-US" sz="4999">
                <a:solidFill>
                  <a:srgbClr val="FFFFFF"/>
                </a:solidFill>
                <a:latin typeface="Mango AC"/>
                <a:ea typeface="Mango AC"/>
                <a:cs typeface="Mango AC"/>
                <a:sym typeface="Mango AC"/>
              </a:rPr>
              <a:t>Homework will be given on a Friday.</a:t>
            </a:r>
          </a:p>
        </p:txBody>
      </p:sp>
      <p:sp>
        <p:nvSpPr>
          <p:cNvPr id="13" name="TextBox 13"/>
          <p:cNvSpPr txBox="1"/>
          <p:nvPr/>
        </p:nvSpPr>
        <p:spPr>
          <a:xfrm>
            <a:off x="1436008" y="5509658"/>
            <a:ext cx="8467533" cy="1825626"/>
          </a:xfrm>
          <a:prstGeom prst="rect">
            <a:avLst/>
          </a:prstGeom>
        </p:spPr>
        <p:txBody>
          <a:bodyPr lIns="0" tIns="0" rIns="0" bIns="0" rtlCol="0" anchor="t">
            <a:spAutoFit/>
          </a:bodyPr>
          <a:lstStyle/>
          <a:p>
            <a:pPr algn="just">
              <a:lnSpc>
                <a:spcPts val="6999"/>
              </a:lnSpc>
            </a:pPr>
            <a:r>
              <a:rPr lang="en-US" sz="4999">
                <a:solidFill>
                  <a:srgbClr val="FFFFFF"/>
                </a:solidFill>
                <a:latin typeface="Mango AC"/>
                <a:ea typeface="Mango AC"/>
                <a:cs typeface="Mango AC"/>
                <a:sym typeface="Mango AC"/>
              </a:rPr>
              <a:t>Homework is due back by Thursday.</a:t>
            </a:r>
          </a:p>
        </p:txBody>
      </p:sp>
      <p:sp>
        <p:nvSpPr>
          <p:cNvPr id="14" name="TextBox 14"/>
          <p:cNvSpPr txBox="1"/>
          <p:nvPr/>
        </p:nvSpPr>
        <p:spPr>
          <a:xfrm>
            <a:off x="1436008" y="7516259"/>
            <a:ext cx="8467533" cy="1825626"/>
          </a:xfrm>
          <a:prstGeom prst="rect">
            <a:avLst/>
          </a:prstGeom>
        </p:spPr>
        <p:txBody>
          <a:bodyPr lIns="0" tIns="0" rIns="0" bIns="0" rtlCol="0" anchor="t">
            <a:spAutoFit/>
          </a:bodyPr>
          <a:lstStyle/>
          <a:p>
            <a:pPr algn="just">
              <a:lnSpc>
                <a:spcPts val="6999"/>
              </a:lnSpc>
            </a:pPr>
            <a:r>
              <a:rPr lang="en-US" sz="4999">
                <a:solidFill>
                  <a:srgbClr val="FFFFFF"/>
                </a:solidFill>
                <a:latin typeface="Mango AC"/>
                <a:ea typeface="Mango AC"/>
                <a:cs typeface="Mango AC"/>
                <a:sym typeface="Mango AC"/>
              </a:rPr>
              <a:t>Reading books are changed on a Friday.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70D61"/>
        </a:solidFill>
        <a:effectLst/>
      </p:bgPr>
    </p:bg>
    <p:spTree>
      <p:nvGrpSpPr>
        <p:cNvPr id="1" name=""/>
        <p:cNvGrpSpPr/>
        <p:nvPr/>
      </p:nvGrpSpPr>
      <p:grpSpPr>
        <a:xfrm>
          <a:off x="0" y="0"/>
          <a:ext cx="0" cy="0"/>
          <a:chOff x="0" y="0"/>
          <a:chExt cx="0" cy="0"/>
        </a:xfrm>
      </p:grpSpPr>
      <p:sp>
        <p:nvSpPr>
          <p:cNvPr id="2" name="Freeform 2"/>
          <p:cNvSpPr/>
          <p:nvPr/>
        </p:nvSpPr>
        <p:spPr>
          <a:xfrm>
            <a:off x="4952847" y="-1189439"/>
            <a:ext cx="12306453" cy="9778036"/>
          </a:xfrm>
          <a:custGeom>
            <a:avLst/>
            <a:gdLst/>
            <a:ahLst/>
            <a:cxnLst/>
            <a:rect l="l" t="t" r="r" b="b"/>
            <a:pathLst>
              <a:path w="12306453" h="9778036">
                <a:moveTo>
                  <a:pt x="0" y="0"/>
                </a:moveTo>
                <a:lnTo>
                  <a:pt x="12306453" y="0"/>
                </a:lnTo>
                <a:lnTo>
                  <a:pt x="12306453" y="9778036"/>
                </a:lnTo>
                <a:lnTo>
                  <a:pt x="0" y="9778036"/>
                </a:lnTo>
                <a:lnTo>
                  <a:pt x="0" y="0"/>
                </a:lnTo>
                <a:close/>
              </a:path>
            </a:pathLst>
          </a:custGeom>
          <a:blipFill>
            <a:blip r:embed="rId2">
              <a:alphaModFix amt="70000"/>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10796960" y="1313531"/>
            <a:ext cx="6830446" cy="7663204"/>
            <a:chOff x="-16510" y="-8890"/>
            <a:chExt cx="5666740" cy="6357620"/>
          </a:xfrm>
        </p:grpSpPr>
        <p:sp>
          <p:nvSpPr>
            <p:cNvPr id="4" name="Freeform 4"/>
            <p:cNvSpPr/>
            <p:nvPr/>
          </p:nvSpPr>
          <p:spPr>
            <a:xfrm>
              <a:off x="0" y="0"/>
              <a:ext cx="5666740" cy="6357620"/>
            </a:xfrm>
            <a:custGeom>
              <a:avLst/>
              <a:gdLst/>
              <a:ahLst/>
              <a:cxnLst/>
              <a:rect l="l" t="t" r="r" b="b"/>
              <a:pathLst>
                <a:path w="5666740" h="6357620">
                  <a:moveTo>
                    <a:pt x="5369560" y="1291590"/>
                  </a:moveTo>
                  <a:cubicBezTo>
                    <a:pt x="5340350" y="1239520"/>
                    <a:pt x="4912360" y="1316990"/>
                    <a:pt x="3742690" y="748030"/>
                  </a:cubicBezTo>
                  <a:cubicBezTo>
                    <a:pt x="3108960" y="440690"/>
                    <a:pt x="2813050" y="20320"/>
                    <a:pt x="2766060" y="8890"/>
                  </a:cubicBezTo>
                  <a:cubicBezTo>
                    <a:pt x="2729230" y="0"/>
                    <a:pt x="1861820" y="709930"/>
                    <a:pt x="1308100" y="1028700"/>
                  </a:cubicBezTo>
                  <a:cubicBezTo>
                    <a:pt x="471170" y="1510030"/>
                    <a:pt x="50800" y="1562100"/>
                    <a:pt x="20320" y="1648460"/>
                  </a:cubicBezTo>
                  <a:cubicBezTo>
                    <a:pt x="0" y="1705610"/>
                    <a:pt x="107950" y="2452370"/>
                    <a:pt x="214630" y="3053080"/>
                  </a:cubicBezTo>
                  <a:cubicBezTo>
                    <a:pt x="379730" y="3981450"/>
                    <a:pt x="375920" y="5012690"/>
                    <a:pt x="454660" y="5059680"/>
                  </a:cubicBezTo>
                  <a:cubicBezTo>
                    <a:pt x="513080" y="5095240"/>
                    <a:pt x="1310640" y="5320030"/>
                    <a:pt x="1835150" y="5589270"/>
                  </a:cubicBezTo>
                  <a:cubicBezTo>
                    <a:pt x="2459990" y="5911850"/>
                    <a:pt x="2829560" y="6290310"/>
                    <a:pt x="2942590" y="6357620"/>
                  </a:cubicBezTo>
                  <a:cubicBezTo>
                    <a:pt x="2942590" y="6357620"/>
                    <a:pt x="3729990" y="5591810"/>
                    <a:pt x="4448810" y="5027930"/>
                  </a:cubicBezTo>
                  <a:cubicBezTo>
                    <a:pt x="5234940" y="4410710"/>
                    <a:pt x="5574030" y="4385310"/>
                    <a:pt x="5622290" y="4279900"/>
                  </a:cubicBezTo>
                  <a:cubicBezTo>
                    <a:pt x="5666740" y="4182110"/>
                    <a:pt x="5618480" y="3581400"/>
                    <a:pt x="5478780" y="2548890"/>
                  </a:cubicBezTo>
                  <a:cubicBezTo>
                    <a:pt x="5358130" y="1687830"/>
                    <a:pt x="5455920" y="1441450"/>
                    <a:pt x="5369560" y="1291590"/>
                  </a:cubicBezTo>
                  <a:close/>
                </a:path>
              </a:pathLst>
            </a:custGeom>
            <a:blipFill>
              <a:blip r:embed="rId4"/>
              <a:stretch>
                <a:fillRect l="-64427" r="-5117"/>
              </a:stretch>
            </a:blipFill>
          </p:spPr>
          <p:txBody>
            <a:bodyPr/>
            <a:lstStyle/>
            <a:p>
              <a:endParaRPr lang="en-GB"/>
            </a:p>
          </p:txBody>
        </p:sp>
      </p:grpSp>
      <p:sp>
        <p:nvSpPr>
          <p:cNvPr id="5" name="Freeform 5"/>
          <p:cNvSpPr/>
          <p:nvPr/>
        </p:nvSpPr>
        <p:spPr>
          <a:xfrm>
            <a:off x="9144000" y="5288008"/>
            <a:ext cx="7717060" cy="6936257"/>
          </a:xfrm>
          <a:custGeom>
            <a:avLst/>
            <a:gdLst/>
            <a:ahLst/>
            <a:cxnLst/>
            <a:rect l="l" t="t" r="r" b="b"/>
            <a:pathLst>
              <a:path w="7717060" h="6936257">
                <a:moveTo>
                  <a:pt x="0" y="0"/>
                </a:moveTo>
                <a:lnTo>
                  <a:pt x="7717060" y="0"/>
                </a:lnTo>
                <a:lnTo>
                  <a:pt x="7717060" y="6936258"/>
                </a:lnTo>
                <a:lnTo>
                  <a:pt x="0" y="69362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15858545"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rot="-2485681">
            <a:off x="2999232" y="7435607"/>
            <a:ext cx="5939229" cy="6145811"/>
          </a:xfrm>
          <a:custGeom>
            <a:avLst/>
            <a:gdLst/>
            <a:ahLst/>
            <a:cxnLst/>
            <a:rect l="l" t="t" r="r" b="b"/>
            <a:pathLst>
              <a:path w="5939229" h="6145811">
                <a:moveTo>
                  <a:pt x="0" y="0"/>
                </a:moveTo>
                <a:lnTo>
                  <a:pt x="5939229" y="0"/>
                </a:lnTo>
                <a:lnTo>
                  <a:pt x="5939229" y="6145811"/>
                </a:lnTo>
                <a:lnTo>
                  <a:pt x="0" y="61458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Freeform 8"/>
          <p:cNvSpPr/>
          <p:nvPr/>
        </p:nvSpPr>
        <p:spPr>
          <a:xfrm>
            <a:off x="538373" y="3699579"/>
            <a:ext cx="605807" cy="577169"/>
          </a:xfrm>
          <a:custGeom>
            <a:avLst/>
            <a:gdLst/>
            <a:ahLst/>
            <a:cxnLst/>
            <a:rect l="l" t="t" r="r" b="b"/>
            <a:pathLst>
              <a:path w="605807" h="577169">
                <a:moveTo>
                  <a:pt x="0" y="0"/>
                </a:moveTo>
                <a:lnTo>
                  <a:pt x="605806" y="0"/>
                </a:lnTo>
                <a:lnTo>
                  <a:pt x="605806" y="577168"/>
                </a:lnTo>
                <a:lnTo>
                  <a:pt x="0" y="5771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9" name="Freeform 9"/>
          <p:cNvSpPr/>
          <p:nvPr/>
        </p:nvSpPr>
        <p:spPr>
          <a:xfrm>
            <a:off x="538373" y="5542054"/>
            <a:ext cx="605807" cy="577169"/>
          </a:xfrm>
          <a:custGeom>
            <a:avLst/>
            <a:gdLst/>
            <a:ahLst/>
            <a:cxnLst/>
            <a:rect l="l" t="t" r="r" b="b"/>
            <a:pathLst>
              <a:path w="605807" h="577169">
                <a:moveTo>
                  <a:pt x="0" y="0"/>
                </a:moveTo>
                <a:lnTo>
                  <a:pt x="605806" y="0"/>
                </a:lnTo>
                <a:lnTo>
                  <a:pt x="605806" y="577168"/>
                </a:lnTo>
                <a:lnTo>
                  <a:pt x="0" y="5771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0" name="Freeform 10"/>
          <p:cNvSpPr/>
          <p:nvPr/>
        </p:nvSpPr>
        <p:spPr>
          <a:xfrm>
            <a:off x="538373" y="7384529"/>
            <a:ext cx="605807" cy="577169"/>
          </a:xfrm>
          <a:custGeom>
            <a:avLst/>
            <a:gdLst/>
            <a:ahLst/>
            <a:cxnLst/>
            <a:rect l="l" t="t" r="r" b="b"/>
            <a:pathLst>
              <a:path w="605807" h="577169">
                <a:moveTo>
                  <a:pt x="0" y="0"/>
                </a:moveTo>
                <a:lnTo>
                  <a:pt x="605806" y="0"/>
                </a:lnTo>
                <a:lnTo>
                  <a:pt x="605806" y="577168"/>
                </a:lnTo>
                <a:lnTo>
                  <a:pt x="0" y="5771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1" name="TextBox 11"/>
          <p:cNvSpPr txBox="1"/>
          <p:nvPr/>
        </p:nvSpPr>
        <p:spPr>
          <a:xfrm>
            <a:off x="1436008" y="1109685"/>
            <a:ext cx="6948157" cy="1282698"/>
          </a:xfrm>
          <a:prstGeom prst="rect">
            <a:avLst/>
          </a:prstGeom>
        </p:spPr>
        <p:txBody>
          <a:bodyPr lIns="0" tIns="0" rIns="0" bIns="0" rtlCol="0" anchor="t">
            <a:spAutoFit/>
          </a:bodyPr>
          <a:lstStyle/>
          <a:p>
            <a:pPr algn="l">
              <a:lnSpc>
                <a:spcPts val="8799"/>
              </a:lnSpc>
            </a:pPr>
            <a:r>
              <a:rPr lang="en-US" sz="7999">
                <a:solidFill>
                  <a:srgbClr val="FFFFFF"/>
                </a:solidFill>
                <a:latin typeface="Mango AC"/>
                <a:ea typeface="Mango AC"/>
                <a:cs typeface="Mango AC"/>
                <a:sym typeface="Mango AC"/>
              </a:rPr>
              <a:t>Toileting </a:t>
            </a:r>
          </a:p>
        </p:txBody>
      </p:sp>
      <p:sp>
        <p:nvSpPr>
          <p:cNvPr id="12" name="TextBox 12"/>
          <p:cNvSpPr txBox="1"/>
          <p:nvPr/>
        </p:nvSpPr>
        <p:spPr>
          <a:xfrm>
            <a:off x="1436008" y="3518604"/>
            <a:ext cx="8080731" cy="939801"/>
          </a:xfrm>
          <a:prstGeom prst="rect">
            <a:avLst/>
          </a:prstGeom>
        </p:spPr>
        <p:txBody>
          <a:bodyPr lIns="0" tIns="0" rIns="0" bIns="0" rtlCol="0" anchor="t">
            <a:spAutoFit/>
          </a:bodyPr>
          <a:lstStyle/>
          <a:p>
            <a:pPr algn="just">
              <a:lnSpc>
                <a:spcPts val="6999"/>
              </a:lnSpc>
            </a:pPr>
            <a:r>
              <a:rPr lang="en-US" sz="4999">
                <a:solidFill>
                  <a:srgbClr val="FFFFFF"/>
                </a:solidFill>
                <a:latin typeface="Mango AC"/>
                <a:ea typeface="Mango AC"/>
                <a:cs typeface="Mango AC"/>
                <a:sym typeface="Mango AC"/>
              </a:rPr>
              <a:t>Building independence.</a:t>
            </a:r>
          </a:p>
        </p:txBody>
      </p:sp>
      <p:sp>
        <p:nvSpPr>
          <p:cNvPr id="13" name="TextBox 13"/>
          <p:cNvSpPr txBox="1"/>
          <p:nvPr/>
        </p:nvSpPr>
        <p:spPr>
          <a:xfrm>
            <a:off x="1436008" y="5361079"/>
            <a:ext cx="8467533" cy="939801"/>
          </a:xfrm>
          <a:prstGeom prst="rect">
            <a:avLst/>
          </a:prstGeom>
        </p:spPr>
        <p:txBody>
          <a:bodyPr lIns="0" tIns="0" rIns="0" bIns="0" rtlCol="0" anchor="t">
            <a:spAutoFit/>
          </a:bodyPr>
          <a:lstStyle/>
          <a:p>
            <a:pPr algn="just">
              <a:lnSpc>
                <a:spcPts val="6999"/>
              </a:lnSpc>
            </a:pPr>
            <a:r>
              <a:rPr lang="en-US" sz="4999">
                <a:solidFill>
                  <a:srgbClr val="FFFFFF"/>
                </a:solidFill>
                <a:latin typeface="Mango AC"/>
                <a:ea typeface="Mango AC"/>
                <a:cs typeface="Mango AC"/>
                <a:sym typeface="Mango AC"/>
              </a:rPr>
              <a:t>Spare clothes.</a:t>
            </a:r>
          </a:p>
        </p:txBody>
      </p:sp>
      <p:sp>
        <p:nvSpPr>
          <p:cNvPr id="14" name="TextBox 14"/>
          <p:cNvSpPr txBox="1"/>
          <p:nvPr/>
        </p:nvSpPr>
        <p:spPr>
          <a:xfrm>
            <a:off x="1436008" y="7203554"/>
            <a:ext cx="8467533" cy="1825626"/>
          </a:xfrm>
          <a:prstGeom prst="rect">
            <a:avLst/>
          </a:prstGeom>
        </p:spPr>
        <p:txBody>
          <a:bodyPr lIns="0" tIns="0" rIns="0" bIns="0" rtlCol="0" anchor="t">
            <a:spAutoFit/>
          </a:bodyPr>
          <a:lstStyle/>
          <a:p>
            <a:pPr algn="just">
              <a:lnSpc>
                <a:spcPts val="6999"/>
              </a:lnSpc>
            </a:pPr>
            <a:r>
              <a:rPr lang="en-US" sz="4999">
                <a:solidFill>
                  <a:srgbClr val="FFFFFF"/>
                </a:solidFill>
                <a:latin typeface="Mango AC"/>
                <a:ea typeface="Mango AC"/>
                <a:cs typeface="Mango AC"/>
                <a:sym typeface="Mango AC"/>
              </a:rPr>
              <a:t>Further support: ERIC website.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70D61"/>
        </a:solidFill>
        <a:effectLst/>
      </p:bgPr>
    </p:bg>
    <p:spTree>
      <p:nvGrpSpPr>
        <p:cNvPr id="1" name=""/>
        <p:cNvGrpSpPr/>
        <p:nvPr/>
      </p:nvGrpSpPr>
      <p:grpSpPr>
        <a:xfrm>
          <a:off x="0" y="0"/>
          <a:ext cx="0" cy="0"/>
          <a:chOff x="0" y="0"/>
          <a:chExt cx="0" cy="0"/>
        </a:xfrm>
      </p:grpSpPr>
      <p:sp>
        <p:nvSpPr>
          <p:cNvPr id="2" name="Freeform 2"/>
          <p:cNvSpPr/>
          <p:nvPr/>
        </p:nvSpPr>
        <p:spPr>
          <a:xfrm>
            <a:off x="3562705" y="1133363"/>
            <a:ext cx="12306453" cy="9778036"/>
          </a:xfrm>
          <a:custGeom>
            <a:avLst/>
            <a:gdLst/>
            <a:ahLst/>
            <a:cxnLst/>
            <a:rect l="l" t="t" r="r" b="b"/>
            <a:pathLst>
              <a:path w="12306453" h="9778036">
                <a:moveTo>
                  <a:pt x="0" y="0"/>
                </a:moveTo>
                <a:lnTo>
                  <a:pt x="12306452" y="0"/>
                </a:lnTo>
                <a:lnTo>
                  <a:pt x="12306452" y="9778036"/>
                </a:lnTo>
                <a:lnTo>
                  <a:pt x="0" y="9778036"/>
                </a:lnTo>
                <a:lnTo>
                  <a:pt x="0" y="0"/>
                </a:lnTo>
                <a:close/>
              </a:path>
            </a:pathLst>
          </a:custGeom>
          <a:blipFill>
            <a:blip r:embed="rId3">
              <a:alphaModFix amt="70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9184513" y="5481311"/>
            <a:ext cx="15053670" cy="10944861"/>
          </a:xfrm>
          <a:custGeom>
            <a:avLst/>
            <a:gdLst/>
            <a:ahLst/>
            <a:cxnLst/>
            <a:rect l="l" t="t" r="r" b="b"/>
            <a:pathLst>
              <a:path w="15053670" h="10944861">
                <a:moveTo>
                  <a:pt x="0" y="0"/>
                </a:moveTo>
                <a:lnTo>
                  <a:pt x="15053670" y="0"/>
                </a:lnTo>
                <a:lnTo>
                  <a:pt x="15053670" y="10944861"/>
                </a:lnTo>
                <a:lnTo>
                  <a:pt x="0" y="109448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a:off x="15869157" y="-3764265"/>
            <a:ext cx="13114063" cy="9534659"/>
          </a:xfrm>
          <a:custGeom>
            <a:avLst/>
            <a:gdLst/>
            <a:ahLst/>
            <a:cxnLst/>
            <a:rect l="l" t="t" r="r" b="b"/>
            <a:pathLst>
              <a:path w="13114063" h="9534659">
                <a:moveTo>
                  <a:pt x="0" y="0"/>
                </a:moveTo>
                <a:lnTo>
                  <a:pt x="13114063" y="0"/>
                </a:lnTo>
                <a:lnTo>
                  <a:pt x="13114063" y="9534658"/>
                </a:lnTo>
                <a:lnTo>
                  <a:pt x="0" y="95346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5" name="Freeform 5"/>
          <p:cNvSpPr/>
          <p:nvPr/>
        </p:nvSpPr>
        <p:spPr>
          <a:xfrm>
            <a:off x="4866642" y="752181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6" name="Freeform 6"/>
          <p:cNvSpPr/>
          <p:nvPr/>
        </p:nvSpPr>
        <p:spPr>
          <a:xfrm>
            <a:off x="14388221" y="7469105"/>
            <a:ext cx="2961872" cy="1789195"/>
          </a:xfrm>
          <a:custGeom>
            <a:avLst/>
            <a:gdLst/>
            <a:ahLst/>
            <a:cxnLst/>
            <a:rect l="l" t="t" r="r" b="b"/>
            <a:pathLst>
              <a:path w="2961872" h="1789195">
                <a:moveTo>
                  <a:pt x="0" y="0"/>
                </a:moveTo>
                <a:lnTo>
                  <a:pt x="2961872" y="0"/>
                </a:lnTo>
                <a:lnTo>
                  <a:pt x="2961872" y="1789195"/>
                </a:lnTo>
                <a:lnTo>
                  <a:pt x="0" y="178919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7" name="TextBox 7"/>
          <p:cNvSpPr txBox="1"/>
          <p:nvPr/>
        </p:nvSpPr>
        <p:spPr>
          <a:xfrm>
            <a:off x="1465446" y="2793765"/>
            <a:ext cx="8807423" cy="4728045"/>
          </a:xfrm>
          <a:prstGeom prst="rect">
            <a:avLst/>
          </a:prstGeom>
        </p:spPr>
        <p:txBody>
          <a:bodyPr lIns="0" tIns="0" rIns="0" bIns="0" rtlCol="0" anchor="t">
            <a:spAutoFit/>
          </a:bodyPr>
          <a:lstStyle/>
          <a:p>
            <a:pPr algn="l">
              <a:lnSpc>
                <a:spcPts val="17024"/>
              </a:lnSpc>
            </a:pPr>
            <a:r>
              <a:rPr lang="en-US" sz="17024">
                <a:solidFill>
                  <a:srgbClr val="FFFFFF"/>
                </a:solidFill>
                <a:latin typeface="Mango AC"/>
                <a:ea typeface="Mango AC"/>
                <a:cs typeface="Mango AC"/>
                <a:sym typeface="Mango AC"/>
              </a:rPr>
              <a:t>Thank You</a:t>
            </a:r>
          </a:p>
        </p:txBody>
      </p:sp>
      <p:grpSp>
        <p:nvGrpSpPr>
          <p:cNvPr id="8" name="Group 8"/>
          <p:cNvGrpSpPr/>
          <p:nvPr/>
        </p:nvGrpSpPr>
        <p:grpSpPr>
          <a:xfrm>
            <a:off x="8304212" y="1554160"/>
            <a:ext cx="7564945" cy="7178681"/>
            <a:chOff x="0" y="0"/>
            <a:chExt cx="2636520" cy="2501900"/>
          </a:xfrm>
        </p:grpSpPr>
        <p:sp>
          <p:nvSpPr>
            <p:cNvPr id="9" name="Freeform 9"/>
            <p:cNvSpPr/>
            <p:nvPr/>
          </p:nvSpPr>
          <p:spPr>
            <a:xfrm>
              <a:off x="-11430" y="-7620"/>
              <a:ext cx="2694940" cy="2532380"/>
            </a:xfrm>
            <a:custGeom>
              <a:avLst/>
              <a:gdLst/>
              <a:ahLst/>
              <a:cxnLst/>
              <a:rect l="l" t="t" r="r" b="b"/>
              <a:pathLst>
                <a:path w="2694940" h="2532380">
                  <a:moveTo>
                    <a:pt x="2463800" y="756920"/>
                  </a:moveTo>
                  <a:cubicBezTo>
                    <a:pt x="2354580" y="509270"/>
                    <a:pt x="2200910" y="260350"/>
                    <a:pt x="1951990" y="132080"/>
                  </a:cubicBezTo>
                  <a:cubicBezTo>
                    <a:pt x="1929130" y="120650"/>
                    <a:pt x="1905000" y="109220"/>
                    <a:pt x="1880870" y="100330"/>
                  </a:cubicBezTo>
                  <a:cubicBezTo>
                    <a:pt x="1762760" y="48260"/>
                    <a:pt x="1638300" y="20320"/>
                    <a:pt x="1510030" y="15240"/>
                  </a:cubicBezTo>
                  <a:cubicBezTo>
                    <a:pt x="1492250" y="12700"/>
                    <a:pt x="1473200" y="10160"/>
                    <a:pt x="1454150" y="8890"/>
                  </a:cubicBezTo>
                  <a:cubicBezTo>
                    <a:pt x="1332230" y="0"/>
                    <a:pt x="1221740" y="25400"/>
                    <a:pt x="1120140" y="72390"/>
                  </a:cubicBezTo>
                  <a:cubicBezTo>
                    <a:pt x="934720" y="129540"/>
                    <a:pt x="754380" y="220980"/>
                    <a:pt x="601980" y="334010"/>
                  </a:cubicBezTo>
                  <a:cubicBezTo>
                    <a:pt x="402590" y="483870"/>
                    <a:pt x="237490" y="676910"/>
                    <a:pt x="138430" y="908050"/>
                  </a:cubicBezTo>
                  <a:cubicBezTo>
                    <a:pt x="80010" y="1043940"/>
                    <a:pt x="46990" y="1186180"/>
                    <a:pt x="29210" y="1333500"/>
                  </a:cubicBezTo>
                  <a:cubicBezTo>
                    <a:pt x="10160" y="1485900"/>
                    <a:pt x="0" y="1645920"/>
                    <a:pt x="33020" y="1795780"/>
                  </a:cubicBezTo>
                  <a:cubicBezTo>
                    <a:pt x="91440" y="2057400"/>
                    <a:pt x="307340" y="2265680"/>
                    <a:pt x="542290" y="2378710"/>
                  </a:cubicBezTo>
                  <a:cubicBezTo>
                    <a:pt x="788670" y="2496820"/>
                    <a:pt x="1064260" y="2532380"/>
                    <a:pt x="1333500" y="2496820"/>
                  </a:cubicBezTo>
                  <a:cubicBezTo>
                    <a:pt x="1619250" y="2458720"/>
                    <a:pt x="1891030" y="2345690"/>
                    <a:pt x="2134870" y="2193290"/>
                  </a:cubicBezTo>
                  <a:cubicBezTo>
                    <a:pt x="2354580" y="2056130"/>
                    <a:pt x="2566670" y="1870710"/>
                    <a:pt x="2627630" y="1607820"/>
                  </a:cubicBezTo>
                  <a:cubicBezTo>
                    <a:pt x="2694940" y="1314450"/>
                    <a:pt x="2579370" y="1021080"/>
                    <a:pt x="2463800" y="756920"/>
                  </a:cubicBezTo>
                  <a:close/>
                </a:path>
              </a:pathLst>
            </a:custGeom>
            <a:blipFill>
              <a:blip r:embed="rId13"/>
              <a:stretch>
                <a:fillRect l="-21255" r="-21255"/>
              </a:stretch>
            </a:blipFill>
          </p:spPr>
          <p:txBody>
            <a:bodyPr/>
            <a:lstStyle/>
            <a:p>
              <a:endParaRPr lang="en-GB"/>
            </a:p>
          </p:txBody>
        </p:sp>
      </p:grpSp>
      <p:sp>
        <p:nvSpPr>
          <p:cNvPr id="10" name="Freeform 10"/>
          <p:cNvSpPr/>
          <p:nvPr/>
        </p:nvSpPr>
        <p:spPr>
          <a:xfrm>
            <a:off x="-2057400" y="-1947563"/>
            <a:ext cx="4114800" cy="3895126"/>
          </a:xfrm>
          <a:custGeom>
            <a:avLst/>
            <a:gdLst/>
            <a:ahLst/>
            <a:cxnLst/>
            <a:rect l="l" t="t" r="r" b="b"/>
            <a:pathLst>
              <a:path w="4114800" h="3895126">
                <a:moveTo>
                  <a:pt x="0" y="0"/>
                </a:moveTo>
                <a:lnTo>
                  <a:pt x="4114800" y="0"/>
                </a:lnTo>
                <a:lnTo>
                  <a:pt x="4114800" y="3895126"/>
                </a:lnTo>
                <a:lnTo>
                  <a:pt x="0" y="389512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91570D94188146AA9B7088A7CB82AA" ma:contentTypeVersion="19" ma:contentTypeDescription="Create a new document." ma:contentTypeScope="" ma:versionID="0024a1265740cbd34ab9dc457bc3672c">
  <xsd:schema xmlns:xsd="http://www.w3.org/2001/XMLSchema" xmlns:xs="http://www.w3.org/2001/XMLSchema" xmlns:p="http://schemas.microsoft.com/office/2006/metadata/properties" xmlns:ns2="b714be9d-69b8-4905-802e-33e17525512b" xmlns:ns3="6541b518-dde5-4854-b0b0-e8753b48f0ad" targetNamespace="http://schemas.microsoft.com/office/2006/metadata/properties" ma:root="true" ma:fieldsID="1270ae1bbd82c77f73c6653b84ebd4de" ns2:_="" ns3:_="">
    <xsd:import namespace="b714be9d-69b8-4905-802e-33e17525512b"/>
    <xsd:import namespace="6541b518-dde5-4854-b0b0-e8753b48f0a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14be9d-69b8-4905-802e-33e1752551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0d69868-0161-4ca8-a68f-09cb7ce396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1b518-dde5-4854-b0b0-e8753b48f0a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2b2a216-a380-4ea4-838a-e676b374a061}" ma:internalName="TaxCatchAll" ma:showField="CatchAllData" ma:web="6541b518-dde5-4854-b0b0-e8753b48f0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541b518-dde5-4854-b0b0-e8753b48f0ad" xsi:nil="true"/>
    <lcf76f155ced4ddcb4097134ff3c332f xmlns="b714be9d-69b8-4905-802e-33e17525512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35659E-ED10-4CD7-B2D9-B4899DA3B2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14be9d-69b8-4905-802e-33e17525512b"/>
    <ds:schemaRef ds:uri="6541b518-dde5-4854-b0b0-e8753b48f0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4156F5-5BD2-430A-9E67-5DEC55D671D1}">
  <ds:schemaRefs>
    <ds:schemaRef ds:uri="http://schemas.microsoft.com/office/2006/metadata/properties"/>
    <ds:schemaRef ds:uri="http://schemas.microsoft.com/office/infopath/2007/PartnerControls"/>
    <ds:schemaRef ds:uri="6541b518-dde5-4854-b0b0-e8753b48f0ad"/>
    <ds:schemaRef ds:uri="b714be9d-69b8-4905-802e-33e17525512b"/>
  </ds:schemaRefs>
</ds:datastoreItem>
</file>

<file path=customXml/itemProps3.xml><?xml version="1.0" encoding="utf-8"?>
<ds:datastoreItem xmlns:ds="http://schemas.openxmlformats.org/officeDocument/2006/customXml" ds:itemID="{F43598F2-2730-4370-9207-94DDBD415E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625</Words>
  <Application>Microsoft Office PowerPoint</Application>
  <PresentationFormat>Custom</PresentationFormat>
  <Paragraphs>69</Paragraphs>
  <Slides>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Mango AC</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and Orange Illustrated Parenting Development Presentation</dc:title>
  <dc:creator>Charlie Winter</dc:creator>
  <cp:lastModifiedBy>Leanne Horton</cp:lastModifiedBy>
  <cp:revision>2</cp:revision>
  <dcterms:created xsi:type="dcterms:W3CDTF">2006-08-16T00:00:00Z</dcterms:created>
  <dcterms:modified xsi:type="dcterms:W3CDTF">2025-09-17T07:06:28Z</dcterms:modified>
  <dc:identifier>DAGzExzmv14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cdb3814-1b18-49d9-9913-87d5339d0e83_Enabled">
    <vt:lpwstr>true</vt:lpwstr>
  </property>
  <property fmtid="{D5CDD505-2E9C-101B-9397-08002B2CF9AE}" pid="3" name="MSIP_Label_6cdb3814-1b18-49d9-9913-87d5339d0e83_SetDate">
    <vt:lpwstr>2025-09-15T20:57:04Z</vt:lpwstr>
  </property>
  <property fmtid="{D5CDD505-2E9C-101B-9397-08002B2CF9AE}" pid="4" name="MSIP_Label_6cdb3814-1b18-49d9-9913-87d5339d0e83_Method">
    <vt:lpwstr>Standard</vt:lpwstr>
  </property>
  <property fmtid="{D5CDD505-2E9C-101B-9397-08002B2CF9AE}" pid="5" name="MSIP_Label_6cdb3814-1b18-49d9-9913-87d5339d0e83_Name">
    <vt:lpwstr>defa4170-0d19-0005-0004-bc88714345d2</vt:lpwstr>
  </property>
  <property fmtid="{D5CDD505-2E9C-101B-9397-08002B2CF9AE}" pid="6" name="MSIP_Label_6cdb3814-1b18-49d9-9913-87d5339d0e83_SiteId">
    <vt:lpwstr>fba6cc83-b1fa-444b-8f70-6df13d639d44</vt:lpwstr>
  </property>
  <property fmtid="{D5CDD505-2E9C-101B-9397-08002B2CF9AE}" pid="7" name="MSIP_Label_6cdb3814-1b18-49d9-9913-87d5339d0e83_ActionId">
    <vt:lpwstr>51d98095-aa00-4164-a02e-d3a54ce8bbd9</vt:lpwstr>
  </property>
  <property fmtid="{D5CDD505-2E9C-101B-9397-08002B2CF9AE}" pid="8" name="MSIP_Label_6cdb3814-1b18-49d9-9913-87d5339d0e83_ContentBits">
    <vt:lpwstr>0</vt:lpwstr>
  </property>
  <property fmtid="{D5CDD505-2E9C-101B-9397-08002B2CF9AE}" pid="9" name="MSIP_Label_6cdb3814-1b18-49d9-9913-87d5339d0e83_Tag">
    <vt:lpwstr>10, 3, 0, 1</vt:lpwstr>
  </property>
  <property fmtid="{D5CDD505-2E9C-101B-9397-08002B2CF9AE}" pid="10" name="ContentTypeId">
    <vt:lpwstr>0x0101005691570D94188146AA9B7088A7CB82AA</vt:lpwstr>
  </property>
</Properties>
</file>